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2"/>
  </p:handoutMasterIdLst>
  <p:sldIdLst>
    <p:sldId id="256" r:id="rId2"/>
    <p:sldId id="257" r:id="rId3"/>
    <p:sldId id="266" r:id="rId4"/>
    <p:sldId id="267" r:id="rId5"/>
    <p:sldId id="268" r:id="rId6"/>
    <p:sldId id="269" r:id="rId7"/>
    <p:sldId id="270" r:id="rId8"/>
    <p:sldId id="271" r:id="rId9"/>
    <p:sldId id="272"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16/03/2022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5B20B65A-CD86-42B4-ACE9-872B6100539E}"/>
              </a:ext>
            </a:extLst>
          </p:cNvPr>
          <p:cNvSpPr txBox="1"/>
          <p:nvPr/>
        </p:nvSpPr>
        <p:spPr>
          <a:xfrm>
            <a:off x="5424854" y="3622431"/>
            <a:ext cx="4693181" cy="646331"/>
          </a:xfrm>
          <a:prstGeom prst="rect">
            <a:avLst/>
          </a:prstGeom>
          <a:noFill/>
        </p:spPr>
        <p:txBody>
          <a:bodyPr wrap="square" rtlCol="0">
            <a:spAutoFit/>
          </a:bodyPr>
          <a:lstStyle/>
          <a:p>
            <a:r>
              <a:rPr lang="lt-LT" dirty="0" err="1">
                <a:latin typeface="Arial Rounded MT Bold" panose="020F0704030504030204" pitchFamily="34" charset="0"/>
              </a:rPr>
              <a:t>Hörbücher</a:t>
            </a:r>
            <a:r>
              <a:rPr lang="lt-LT" dirty="0">
                <a:latin typeface="Arial Rounded MT Bold" panose="020F0704030504030204" pitchFamily="34" charset="0"/>
              </a:rPr>
              <a:t>: SELBSTWERTGEFÜHL UND ÄLTERWERDEN</a:t>
            </a:r>
            <a:endParaRPr lang="en-GB" dirty="0"/>
          </a:p>
        </p:txBody>
      </p:sp>
      <p:pic>
        <p:nvPicPr>
          <p:cNvPr id="4" name="selfesteem1">
            <a:hlinkClick r:id="" action="ppaction://media"/>
            <a:extLst>
              <a:ext uri="{FF2B5EF4-FFF2-40B4-BE49-F238E27FC236}">
                <a16:creationId xmlns:a16="http://schemas.microsoft.com/office/drawing/2014/main" id="{F86F66DC-1886-4B09-8389-6DEE0410E09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419847" y="4389071"/>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642308"/>
            <a:ext cx="5897541" cy="2585323"/>
          </a:xfrm>
          <a:prstGeom prst="rect">
            <a:avLst/>
          </a:prstGeom>
          <a:noFill/>
        </p:spPr>
        <p:txBody>
          <a:bodyPr wrap="square" rtlCol="0">
            <a:spAutoFit/>
          </a:bodyPr>
          <a:lstStyle/>
          <a:p>
            <a:pPr algn="just"/>
            <a:r>
              <a:rPr lang="en-GB" dirty="0"/>
              <a:t>Das Leben </a:t>
            </a:r>
            <a:r>
              <a:rPr lang="en-GB" dirty="0" err="1"/>
              <a:t>ist</a:t>
            </a:r>
            <a:r>
              <a:rPr lang="en-GB" dirty="0"/>
              <a:t> </a:t>
            </a:r>
            <a:r>
              <a:rPr lang="en-GB" dirty="0" err="1"/>
              <a:t>wie</a:t>
            </a:r>
            <a:r>
              <a:rPr lang="en-GB" dirty="0"/>
              <a:t> </a:t>
            </a:r>
            <a:r>
              <a:rPr lang="en-GB" dirty="0" err="1"/>
              <a:t>ein</a:t>
            </a:r>
            <a:r>
              <a:rPr lang="en-GB" dirty="0"/>
              <a:t> </a:t>
            </a:r>
            <a:r>
              <a:rPr lang="en-GB" dirty="0" err="1"/>
              <a:t>Fließband</a:t>
            </a:r>
            <a:r>
              <a:rPr lang="en-GB" dirty="0"/>
              <a:t>. </a:t>
            </a:r>
            <a:r>
              <a:rPr lang="en-GB" dirty="0" err="1"/>
              <a:t>Wir</a:t>
            </a:r>
            <a:r>
              <a:rPr lang="en-GB" dirty="0"/>
              <a:t> </a:t>
            </a:r>
            <a:r>
              <a:rPr lang="en-GB" dirty="0" err="1"/>
              <a:t>steigen</a:t>
            </a:r>
            <a:r>
              <a:rPr lang="en-GB" dirty="0"/>
              <a:t> </a:t>
            </a:r>
            <a:r>
              <a:rPr lang="en-GB" dirty="0" err="1"/>
              <a:t>bei</a:t>
            </a:r>
            <a:r>
              <a:rPr lang="en-GB" dirty="0"/>
              <a:t> der </a:t>
            </a:r>
            <a:r>
              <a:rPr lang="en-GB" dirty="0" err="1"/>
              <a:t>Geburt</a:t>
            </a:r>
            <a:r>
              <a:rPr lang="en-GB" dirty="0"/>
              <a:t> </a:t>
            </a:r>
            <a:r>
              <a:rPr lang="en-GB" dirty="0" err="1"/>
              <a:t>ein</a:t>
            </a:r>
            <a:r>
              <a:rPr lang="en-GB" dirty="0"/>
              <a:t> und </a:t>
            </a:r>
            <a:r>
              <a:rPr lang="en-GB" dirty="0" err="1"/>
              <a:t>fahren</a:t>
            </a:r>
            <a:r>
              <a:rPr lang="en-GB" dirty="0"/>
              <a:t> </a:t>
            </a:r>
            <a:r>
              <a:rPr lang="en-GB" dirty="0" err="1"/>
              <a:t>damit</a:t>
            </a:r>
            <a:r>
              <a:rPr lang="en-GB" dirty="0"/>
              <a:t>, bis </a:t>
            </a:r>
            <a:r>
              <a:rPr lang="en-GB" dirty="0" err="1"/>
              <a:t>wir</a:t>
            </a:r>
            <a:r>
              <a:rPr lang="en-GB" dirty="0"/>
              <a:t> </a:t>
            </a:r>
            <a:r>
              <a:rPr lang="en-GB" dirty="0" err="1"/>
              <a:t>sterben</a:t>
            </a:r>
            <a:r>
              <a:rPr lang="en-GB" dirty="0"/>
              <a:t>. Das Band </a:t>
            </a:r>
            <a:r>
              <a:rPr lang="en-GB" dirty="0" err="1"/>
              <a:t>führt</a:t>
            </a:r>
            <a:r>
              <a:rPr lang="en-GB" dirty="0"/>
              <a:t> </a:t>
            </a:r>
            <a:r>
              <a:rPr lang="en-GB" dirty="0" err="1"/>
              <a:t>uns</a:t>
            </a:r>
            <a:r>
              <a:rPr lang="en-GB" dirty="0"/>
              <a:t> </a:t>
            </a:r>
            <a:r>
              <a:rPr lang="en-GB" dirty="0" err="1"/>
              <a:t>durch</a:t>
            </a:r>
            <a:r>
              <a:rPr lang="en-GB" dirty="0"/>
              <a:t> </a:t>
            </a:r>
            <a:r>
              <a:rPr lang="en-GB" dirty="0" err="1"/>
              <a:t>viele</a:t>
            </a:r>
            <a:r>
              <a:rPr lang="en-GB" dirty="0"/>
              <a:t> </a:t>
            </a:r>
            <a:r>
              <a:rPr lang="en-GB" dirty="0" err="1"/>
              <a:t>Räume</a:t>
            </a:r>
            <a:r>
              <a:rPr lang="en-GB" dirty="0"/>
              <a:t>, die oft </a:t>
            </a:r>
            <a:r>
              <a:rPr lang="en-GB" dirty="0" err="1"/>
              <a:t>mit</a:t>
            </a:r>
            <a:r>
              <a:rPr lang="en-GB" dirty="0"/>
              <a:t> </a:t>
            </a:r>
            <a:r>
              <a:rPr lang="en-GB" dirty="0" err="1"/>
              <a:t>wunderbaren</a:t>
            </a:r>
            <a:r>
              <a:rPr lang="en-GB" dirty="0"/>
              <a:t> </a:t>
            </a:r>
            <a:r>
              <a:rPr lang="en-GB" dirty="0" err="1"/>
              <a:t>Abenteuern</a:t>
            </a:r>
            <a:r>
              <a:rPr lang="en-GB" dirty="0"/>
              <a:t> </a:t>
            </a:r>
            <a:r>
              <a:rPr lang="en-GB" dirty="0" err="1"/>
              <a:t>gefüllt</a:t>
            </a:r>
            <a:r>
              <a:rPr lang="en-GB" dirty="0"/>
              <a:t> </a:t>
            </a:r>
            <a:r>
              <a:rPr lang="en-GB" dirty="0" err="1"/>
              <a:t>sind</a:t>
            </a:r>
            <a:r>
              <a:rPr lang="en-GB" dirty="0"/>
              <a:t>, </a:t>
            </a:r>
            <a:r>
              <a:rPr lang="en-GB" dirty="0" err="1"/>
              <a:t>manchmal</a:t>
            </a:r>
            <a:r>
              <a:rPr lang="en-GB" dirty="0"/>
              <a:t> </a:t>
            </a:r>
            <a:r>
              <a:rPr lang="en-GB" dirty="0" err="1"/>
              <a:t>aber</a:t>
            </a:r>
            <a:r>
              <a:rPr lang="en-GB" dirty="0"/>
              <a:t> </a:t>
            </a:r>
            <a:r>
              <a:rPr lang="en-GB" dirty="0" err="1"/>
              <a:t>auch</a:t>
            </a:r>
            <a:r>
              <a:rPr lang="en-GB" dirty="0"/>
              <a:t> </a:t>
            </a:r>
            <a:r>
              <a:rPr lang="en-GB" dirty="0" err="1"/>
              <a:t>mit</a:t>
            </a:r>
            <a:r>
              <a:rPr lang="en-GB" dirty="0"/>
              <a:t> </a:t>
            </a:r>
            <a:r>
              <a:rPr lang="en-GB" dirty="0" err="1"/>
              <a:t>einem</a:t>
            </a:r>
            <a:r>
              <a:rPr lang="en-GB" dirty="0"/>
              <a:t> </a:t>
            </a:r>
            <a:r>
              <a:rPr lang="en-GB" dirty="0" err="1"/>
              <a:t>positiven</a:t>
            </a:r>
            <a:r>
              <a:rPr lang="en-GB" dirty="0"/>
              <a:t> </a:t>
            </a:r>
            <a:r>
              <a:rPr lang="en-GB" dirty="0" err="1"/>
              <a:t>Selbstwertgefühl</a:t>
            </a:r>
            <a:r>
              <a:rPr lang="en-GB" dirty="0"/>
              <a:t> und </a:t>
            </a:r>
            <a:r>
              <a:rPr lang="en-GB" dirty="0" err="1"/>
              <a:t>Herzschmerz</a:t>
            </a:r>
            <a:r>
              <a:rPr lang="en-GB" dirty="0"/>
              <a:t>. </a:t>
            </a:r>
            <a:r>
              <a:rPr lang="en-GB" dirty="0" err="1"/>
              <a:t>Während</a:t>
            </a:r>
            <a:r>
              <a:rPr lang="en-GB" dirty="0"/>
              <a:t> </a:t>
            </a:r>
            <a:r>
              <a:rPr lang="en-GB" dirty="0" err="1"/>
              <a:t>wir</a:t>
            </a:r>
            <a:r>
              <a:rPr lang="en-GB" dirty="0"/>
              <a:t> </a:t>
            </a:r>
            <a:r>
              <a:rPr lang="en-GB" dirty="0" err="1"/>
              <a:t>uns</a:t>
            </a:r>
            <a:r>
              <a:rPr lang="en-GB" dirty="0"/>
              <a:t> </a:t>
            </a:r>
            <a:r>
              <a:rPr lang="en-GB" dirty="0" err="1"/>
              <a:t>vorwärts</a:t>
            </a:r>
            <a:r>
              <a:rPr lang="en-GB" dirty="0"/>
              <a:t> </a:t>
            </a:r>
            <a:r>
              <a:rPr lang="en-GB" dirty="0" err="1"/>
              <a:t>bewegen</a:t>
            </a:r>
            <a:r>
              <a:rPr lang="en-GB" dirty="0"/>
              <a:t>, </a:t>
            </a:r>
            <a:r>
              <a:rPr lang="en-GB" dirty="0" err="1"/>
              <a:t>haben</a:t>
            </a:r>
            <a:r>
              <a:rPr lang="en-GB" dirty="0"/>
              <a:t> </a:t>
            </a:r>
            <a:r>
              <a:rPr lang="en-GB" dirty="0" err="1"/>
              <a:t>wir</a:t>
            </a:r>
            <a:r>
              <a:rPr lang="en-GB" dirty="0"/>
              <a:t> </a:t>
            </a:r>
            <a:r>
              <a:rPr lang="en-GB" dirty="0" err="1"/>
              <a:t>viele</a:t>
            </a:r>
            <a:r>
              <a:rPr lang="en-GB" dirty="0"/>
              <a:t> </a:t>
            </a:r>
            <a:r>
              <a:rPr lang="en-GB" dirty="0" err="1"/>
              <a:t>Gelegenheiten</a:t>
            </a:r>
            <a:r>
              <a:rPr lang="en-GB" dirty="0"/>
              <a:t> </a:t>
            </a:r>
            <a:r>
              <a:rPr lang="en-GB" dirty="0" err="1"/>
              <a:t>für</a:t>
            </a:r>
            <a:r>
              <a:rPr lang="en-GB" dirty="0"/>
              <a:t> </a:t>
            </a:r>
            <a:r>
              <a:rPr lang="en-GB" dirty="0" err="1"/>
              <a:t>Ziele</a:t>
            </a:r>
            <a:r>
              <a:rPr lang="en-GB" dirty="0"/>
              <a:t>, </a:t>
            </a:r>
            <a:r>
              <a:rPr lang="en-GB" dirty="0" err="1"/>
              <a:t>Beziehungen</a:t>
            </a:r>
            <a:r>
              <a:rPr lang="en-GB" dirty="0"/>
              <a:t> und Sinn. </a:t>
            </a:r>
            <a:r>
              <a:rPr lang="en-GB" dirty="0" err="1"/>
              <a:t>Hoffentlich</a:t>
            </a:r>
            <a:r>
              <a:rPr lang="en-GB" dirty="0"/>
              <a:t> </a:t>
            </a:r>
            <a:r>
              <a:rPr lang="en-GB" dirty="0" err="1"/>
              <a:t>nutzen</a:t>
            </a:r>
            <a:r>
              <a:rPr lang="en-GB" dirty="0"/>
              <a:t> </a:t>
            </a:r>
            <a:r>
              <a:rPr lang="en-GB" dirty="0" err="1"/>
              <a:t>wir</a:t>
            </a:r>
            <a:r>
              <a:rPr lang="en-GB" dirty="0"/>
              <a:t> </a:t>
            </a:r>
            <a:r>
              <a:rPr lang="en-GB" dirty="0" err="1"/>
              <a:t>diese</a:t>
            </a:r>
            <a:r>
              <a:rPr lang="en-GB" dirty="0"/>
              <a:t> </a:t>
            </a:r>
            <a:r>
              <a:rPr lang="en-GB" dirty="0" err="1"/>
              <a:t>Gelegenheiten</a:t>
            </a:r>
            <a:r>
              <a:rPr lang="en-GB" dirty="0"/>
              <a:t>, um das Leben </a:t>
            </a:r>
            <a:r>
              <a:rPr lang="en-GB" dirty="0" err="1"/>
              <a:t>für</a:t>
            </a:r>
            <a:r>
              <a:rPr lang="en-GB" dirty="0"/>
              <a:t> </a:t>
            </a:r>
            <a:r>
              <a:rPr lang="en-GB" dirty="0" err="1"/>
              <a:t>andere</a:t>
            </a:r>
            <a:r>
              <a:rPr lang="en-GB" dirty="0"/>
              <a:t> und </a:t>
            </a:r>
            <a:r>
              <a:rPr lang="en-GB" dirty="0" err="1"/>
              <a:t>für</a:t>
            </a:r>
            <a:r>
              <a:rPr lang="en-GB" dirty="0"/>
              <a:t> </a:t>
            </a:r>
            <a:r>
              <a:rPr lang="en-GB" dirty="0" err="1"/>
              <a:t>uns</a:t>
            </a:r>
            <a:r>
              <a:rPr lang="en-GB" dirty="0"/>
              <a:t> </a:t>
            </a:r>
            <a:r>
              <a:rPr lang="en-GB" dirty="0" err="1"/>
              <a:t>selbst</a:t>
            </a:r>
            <a:r>
              <a:rPr lang="en-GB" dirty="0"/>
              <a:t> </a:t>
            </a:r>
            <a:r>
              <a:rPr lang="en-GB" dirty="0" err="1"/>
              <a:t>zu</a:t>
            </a:r>
            <a:r>
              <a:rPr lang="en-GB" dirty="0"/>
              <a:t> </a:t>
            </a:r>
            <a:r>
              <a:rPr lang="en-GB" dirty="0" err="1"/>
              <a:t>bereichern</a:t>
            </a:r>
            <a:r>
              <a:rPr lang="en-GB" dirty="0"/>
              <a:t>.</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803188"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4" name="selfesteem2">
            <a:hlinkClick r:id="" action="ppaction://media"/>
            <a:extLst>
              <a:ext uri="{FF2B5EF4-FFF2-40B4-BE49-F238E27FC236}">
                <a16:creationId xmlns:a16="http://schemas.microsoft.com/office/drawing/2014/main" id="{31C8210F-B054-4531-A4D1-706765EE746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75085" y="4740268"/>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303252" y="2678015"/>
            <a:ext cx="5897541" cy="2031325"/>
          </a:xfrm>
          <a:prstGeom prst="rect">
            <a:avLst/>
          </a:prstGeom>
          <a:noFill/>
        </p:spPr>
        <p:txBody>
          <a:bodyPr wrap="square" rtlCol="0">
            <a:spAutoFit/>
          </a:bodyPr>
          <a:lstStyle/>
          <a:p>
            <a:pPr algn="just"/>
            <a:r>
              <a:rPr lang="en-GB" dirty="0"/>
              <a:t>Aber </a:t>
            </a:r>
            <a:r>
              <a:rPr lang="en-GB" dirty="0" err="1"/>
              <a:t>eines</a:t>
            </a:r>
            <a:r>
              <a:rPr lang="en-GB" dirty="0"/>
              <a:t> </a:t>
            </a:r>
            <a:r>
              <a:rPr lang="en-GB" dirty="0" err="1"/>
              <a:t>ist</a:t>
            </a:r>
            <a:r>
              <a:rPr lang="en-GB" dirty="0"/>
              <a:t> </a:t>
            </a:r>
            <a:r>
              <a:rPr lang="en-GB" dirty="0" err="1"/>
              <a:t>für</a:t>
            </a:r>
            <a:r>
              <a:rPr lang="en-GB" dirty="0"/>
              <a:t> </a:t>
            </a:r>
            <a:r>
              <a:rPr lang="en-GB" dirty="0" err="1"/>
              <a:t>jeden</a:t>
            </a:r>
            <a:r>
              <a:rPr lang="en-GB" dirty="0"/>
              <a:t> Menschen </a:t>
            </a:r>
            <a:r>
              <a:rPr lang="en-GB" dirty="0" err="1"/>
              <a:t>sicher</a:t>
            </a:r>
            <a:r>
              <a:rPr lang="en-GB" dirty="0"/>
              <a:t>. </a:t>
            </a:r>
            <a:r>
              <a:rPr lang="en-GB" dirty="0" err="1"/>
              <a:t>Unabhängig</a:t>
            </a:r>
            <a:r>
              <a:rPr lang="en-GB" dirty="0"/>
              <a:t> </a:t>
            </a:r>
            <a:r>
              <a:rPr lang="en-GB" dirty="0" err="1"/>
              <a:t>davon</a:t>
            </a:r>
            <a:r>
              <a:rPr lang="en-GB" dirty="0"/>
              <a:t>, </a:t>
            </a:r>
            <a:r>
              <a:rPr lang="en-GB" dirty="0" err="1"/>
              <a:t>wer</a:t>
            </a:r>
            <a:r>
              <a:rPr lang="en-GB" dirty="0"/>
              <a:t> Sie </a:t>
            </a:r>
            <a:r>
              <a:rPr lang="en-GB" dirty="0" err="1"/>
              <a:t>sind</a:t>
            </a:r>
            <a:r>
              <a:rPr lang="en-GB" dirty="0"/>
              <a:t>, der </a:t>
            </a:r>
            <a:r>
              <a:rPr lang="en-GB" dirty="0" err="1"/>
              <a:t>Gürtel</a:t>
            </a:r>
            <a:r>
              <a:rPr lang="en-GB" dirty="0"/>
              <a:t> </a:t>
            </a:r>
            <a:r>
              <a:rPr lang="en-GB" dirty="0" err="1"/>
              <a:t>bewegt</a:t>
            </a:r>
            <a:r>
              <a:rPr lang="en-GB" dirty="0"/>
              <a:t> </a:t>
            </a:r>
            <a:r>
              <a:rPr lang="en-GB" dirty="0" err="1"/>
              <a:t>sich</a:t>
            </a:r>
            <a:r>
              <a:rPr lang="en-GB" dirty="0"/>
              <a:t> </a:t>
            </a:r>
            <a:r>
              <a:rPr lang="en-GB" dirty="0" err="1"/>
              <a:t>weiter</a:t>
            </a:r>
            <a:r>
              <a:rPr lang="en-GB" dirty="0"/>
              <a:t>.  So </a:t>
            </a:r>
            <a:r>
              <a:rPr lang="en-GB" dirty="0" err="1"/>
              <a:t>sehr</a:t>
            </a:r>
            <a:r>
              <a:rPr lang="en-GB" dirty="0"/>
              <a:t> </a:t>
            </a:r>
            <a:r>
              <a:rPr lang="en-GB" dirty="0" err="1"/>
              <a:t>wir</a:t>
            </a:r>
            <a:r>
              <a:rPr lang="en-GB" dirty="0"/>
              <a:t> </a:t>
            </a:r>
            <a:r>
              <a:rPr lang="en-GB" dirty="0" err="1"/>
              <a:t>uns</a:t>
            </a:r>
            <a:r>
              <a:rPr lang="en-GB" dirty="0"/>
              <a:t> </a:t>
            </a:r>
            <a:r>
              <a:rPr lang="en-GB" dirty="0" err="1"/>
              <a:t>auch</a:t>
            </a:r>
            <a:r>
              <a:rPr lang="en-GB" dirty="0"/>
              <a:t> </a:t>
            </a:r>
            <a:r>
              <a:rPr lang="en-GB" dirty="0" err="1"/>
              <a:t>bemühen</a:t>
            </a:r>
            <a:r>
              <a:rPr lang="en-GB" dirty="0"/>
              <a:t>, </a:t>
            </a:r>
            <a:r>
              <a:rPr lang="en-GB" dirty="0" err="1"/>
              <a:t>wir</a:t>
            </a:r>
            <a:r>
              <a:rPr lang="en-GB" dirty="0"/>
              <a:t> </a:t>
            </a:r>
            <a:r>
              <a:rPr lang="en-GB" dirty="0" err="1"/>
              <a:t>können</a:t>
            </a:r>
            <a:r>
              <a:rPr lang="en-GB" dirty="0"/>
              <a:t> das Band </a:t>
            </a:r>
            <a:r>
              <a:rPr lang="en-GB" dirty="0" err="1"/>
              <a:t>nicht</a:t>
            </a:r>
            <a:r>
              <a:rPr lang="en-GB" dirty="0"/>
              <a:t> </a:t>
            </a:r>
            <a:r>
              <a:rPr lang="en-GB" dirty="0" err="1"/>
              <a:t>aufhalten</a:t>
            </a:r>
            <a:r>
              <a:rPr lang="en-GB" dirty="0"/>
              <a:t> </a:t>
            </a:r>
            <a:r>
              <a:rPr lang="en-GB" dirty="0" err="1"/>
              <a:t>oder</a:t>
            </a:r>
            <a:r>
              <a:rPr lang="en-GB" dirty="0"/>
              <a:t> gar </a:t>
            </a:r>
            <a:r>
              <a:rPr lang="en-GB" dirty="0" err="1"/>
              <a:t>verlangsamen</a:t>
            </a:r>
            <a:r>
              <a:rPr lang="en-GB" dirty="0"/>
              <a:t>. </a:t>
            </a:r>
            <a:r>
              <a:rPr lang="en-GB" dirty="0" err="1"/>
              <a:t>Ehe</a:t>
            </a:r>
            <a:r>
              <a:rPr lang="en-GB" dirty="0"/>
              <a:t> </a:t>
            </a:r>
            <a:r>
              <a:rPr lang="en-GB" dirty="0" err="1"/>
              <a:t>wir</a:t>
            </a:r>
            <a:r>
              <a:rPr lang="en-GB" dirty="0"/>
              <a:t> </a:t>
            </a:r>
            <a:r>
              <a:rPr lang="en-GB" dirty="0" err="1"/>
              <a:t>uns</a:t>
            </a:r>
            <a:r>
              <a:rPr lang="en-GB" dirty="0"/>
              <a:t> </a:t>
            </a:r>
            <a:r>
              <a:rPr lang="en-GB" dirty="0" err="1"/>
              <a:t>versehen</a:t>
            </a:r>
            <a:r>
              <a:rPr lang="en-GB" dirty="0"/>
              <a:t>, </a:t>
            </a:r>
            <a:r>
              <a:rPr lang="en-GB" dirty="0" err="1"/>
              <a:t>befinden</a:t>
            </a:r>
            <a:r>
              <a:rPr lang="en-GB" dirty="0"/>
              <a:t> </a:t>
            </a:r>
            <a:r>
              <a:rPr lang="en-GB" dirty="0" err="1"/>
              <a:t>wir</a:t>
            </a:r>
            <a:r>
              <a:rPr lang="en-GB" dirty="0"/>
              <a:t> </a:t>
            </a:r>
            <a:r>
              <a:rPr lang="en-GB" dirty="0" err="1"/>
              <a:t>uns</a:t>
            </a:r>
            <a:r>
              <a:rPr lang="en-GB" dirty="0"/>
              <a:t> </a:t>
            </a:r>
            <a:r>
              <a:rPr lang="en-GB" dirty="0" err="1"/>
              <a:t>weiter</a:t>
            </a:r>
            <a:r>
              <a:rPr lang="en-GB" dirty="0"/>
              <a:t> </a:t>
            </a:r>
            <a:r>
              <a:rPr lang="en-GB" dirty="0" err="1"/>
              <a:t>unten</a:t>
            </a:r>
            <a:r>
              <a:rPr lang="en-GB" dirty="0"/>
              <a:t> auf </a:t>
            </a:r>
            <a:r>
              <a:rPr lang="en-GB" dirty="0" err="1"/>
              <a:t>dem</a:t>
            </a:r>
            <a:r>
              <a:rPr lang="en-GB" dirty="0"/>
              <a:t> </a:t>
            </a:r>
            <a:r>
              <a:rPr lang="en-GB" dirty="0" err="1"/>
              <a:t>Weg</a:t>
            </a:r>
            <a:r>
              <a:rPr lang="en-GB" dirty="0"/>
              <a:t>, </a:t>
            </a:r>
            <a:r>
              <a:rPr lang="en-GB" dirty="0" err="1"/>
              <a:t>als</a:t>
            </a:r>
            <a:r>
              <a:rPr lang="en-GB" dirty="0"/>
              <a:t> </a:t>
            </a:r>
            <a:r>
              <a:rPr lang="en-GB" dirty="0" err="1"/>
              <a:t>wir</a:t>
            </a:r>
            <a:r>
              <a:rPr lang="en-GB" dirty="0"/>
              <a:t> es </a:t>
            </a:r>
            <a:r>
              <a:rPr lang="en-GB" dirty="0" err="1"/>
              <a:t>uns</a:t>
            </a:r>
            <a:r>
              <a:rPr lang="en-GB" dirty="0"/>
              <a:t> je </a:t>
            </a:r>
            <a:r>
              <a:rPr lang="en-GB" dirty="0" err="1"/>
              <a:t>vorstellen</a:t>
            </a:r>
            <a:r>
              <a:rPr lang="en-GB" dirty="0"/>
              <a:t> </a:t>
            </a:r>
            <a:r>
              <a:rPr lang="en-GB" dirty="0" err="1"/>
              <a:t>konnten</a:t>
            </a:r>
            <a:r>
              <a:rPr lang="en-GB" dirty="0"/>
              <a:t>, und </a:t>
            </a:r>
            <a:r>
              <a:rPr lang="en-GB" dirty="0" err="1"/>
              <a:t>fragen</a:t>
            </a:r>
            <a:r>
              <a:rPr lang="en-GB" dirty="0"/>
              <a:t> </a:t>
            </a:r>
            <a:r>
              <a:rPr lang="en-GB" dirty="0" err="1"/>
              <a:t>uns</a:t>
            </a:r>
            <a:r>
              <a:rPr lang="en-GB" dirty="0"/>
              <a:t>, </a:t>
            </a:r>
            <a:r>
              <a:rPr lang="en-GB" dirty="0" err="1"/>
              <a:t>wie</a:t>
            </a:r>
            <a:r>
              <a:rPr lang="en-GB" dirty="0"/>
              <a:t> </a:t>
            </a:r>
            <a:r>
              <a:rPr lang="en-GB" dirty="0" err="1"/>
              <a:t>wir</a:t>
            </a:r>
            <a:r>
              <a:rPr lang="en-GB" dirty="0"/>
              <a:t> </a:t>
            </a:r>
            <a:r>
              <a:rPr lang="en-GB" dirty="0" err="1"/>
              <a:t>hierher</a:t>
            </a:r>
            <a:r>
              <a:rPr lang="en-GB" dirty="0"/>
              <a:t> </a:t>
            </a:r>
            <a:r>
              <a:rPr lang="en-GB" dirty="0" err="1"/>
              <a:t>gekommen</a:t>
            </a:r>
            <a:r>
              <a:rPr lang="en-GB" dirty="0"/>
              <a:t> </a:t>
            </a:r>
            <a:r>
              <a:rPr lang="en-GB" dirty="0" err="1"/>
              <a:t>sind</a:t>
            </a:r>
            <a:r>
              <a:rPr lang="en-GB" dirty="0"/>
              <a:t>. </a:t>
            </a:r>
            <a:r>
              <a:rPr lang="en-GB" dirty="0" err="1"/>
              <a:t>Wir</a:t>
            </a:r>
            <a:r>
              <a:rPr lang="en-GB" dirty="0"/>
              <a:t> </a:t>
            </a:r>
            <a:r>
              <a:rPr lang="en-GB" dirty="0" err="1"/>
              <a:t>bewegen</a:t>
            </a:r>
            <a:r>
              <a:rPr lang="en-GB" dirty="0"/>
              <a:t> </a:t>
            </a:r>
            <a:r>
              <a:rPr lang="en-GB" dirty="0" err="1"/>
              <a:t>uns</a:t>
            </a:r>
            <a:r>
              <a:rPr lang="en-GB" dirty="0"/>
              <a:t> </a:t>
            </a:r>
            <a:r>
              <a:rPr lang="en-GB" dirty="0" err="1"/>
              <a:t>allmählich</a:t>
            </a:r>
            <a:r>
              <a:rPr lang="en-GB" dirty="0"/>
              <a:t> von der </a:t>
            </a:r>
            <a:r>
              <a:rPr lang="en-GB" dirty="0" err="1"/>
              <a:t>Jugend</a:t>
            </a:r>
            <a:r>
              <a:rPr lang="en-GB" dirty="0"/>
              <a:t> </a:t>
            </a:r>
            <a:r>
              <a:rPr lang="en-GB" dirty="0" err="1"/>
              <a:t>zum</a:t>
            </a:r>
            <a:r>
              <a:rPr lang="en-GB" dirty="0"/>
              <a:t> Alter.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90466" y="2727910"/>
            <a:ext cx="1758803"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3">
            <a:hlinkClick r:id="" action="ppaction://media"/>
            <a:extLst>
              <a:ext uri="{FF2B5EF4-FFF2-40B4-BE49-F238E27FC236}">
                <a16:creationId xmlns:a16="http://schemas.microsoft.com/office/drawing/2014/main" id="{CC89D11A-91C3-4168-941D-534A1A98D0E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13579" y="4342778"/>
            <a:ext cx="487363" cy="487363"/>
          </a:xfrm>
          <a:prstGeom prst="ellipse">
            <a:avLst/>
          </a:prstGeom>
          <a:ln>
            <a:noFill/>
          </a:ln>
          <a:effectLst>
            <a:softEdge rad="112500"/>
          </a:effectLst>
        </p:spPr>
      </p:pic>
    </p:spTree>
    <p:extLst>
      <p:ext uri="{BB962C8B-B14F-4D97-AF65-F5344CB8AC3E}">
        <p14:creationId xmlns:p14="http://schemas.microsoft.com/office/powerpoint/2010/main" val="341049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254177" y="2642308"/>
            <a:ext cx="5897541" cy="2585323"/>
          </a:xfrm>
          <a:prstGeom prst="rect">
            <a:avLst/>
          </a:prstGeom>
          <a:noFill/>
        </p:spPr>
        <p:txBody>
          <a:bodyPr wrap="square" rtlCol="0">
            <a:spAutoFit/>
          </a:bodyPr>
          <a:lstStyle/>
          <a:p>
            <a:pPr algn="just"/>
            <a:r>
              <a:rPr lang="en-GB" dirty="0" err="1"/>
              <a:t>Wenn</a:t>
            </a:r>
            <a:r>
              <a:rPr lang="en-GB" dirty="0"/>
              <a:t> </a:t>
            </a:r>
            <a:r>
              <a:rPr lang="en-GB" dirty="0" err="1"/>
              <a:t>wir</a:t>
            </a:r>
            <a:r>
              <a:rPr lang="en-GB" dirty="0"/>
              <a:t> </a:t>
            </a:r>
            <a:r>
              <a:rPr lang="en-GB" dirty="0" err="1"/>
              <a:t>älter</a:t>
            </a:r>
            <a:r>
              <a:rPr lang="en-GB" dirty="0"/>
              <a:t> </a:t>
            </a:r>
            <a:r>
              <a:rPr lang="en-GB" dirty="0" err="1"/>
              <a:t>werden</a:t>
            </a:r>
            <a:r>
              <a:rPr lang="en-GB" dirty="0"/>
              <a:t>, </a:t>
            </a:r>
            <a:r>
              <a:rPr lang="en-GB" dirty="0" err="1"/>
              <a:t>sind</a:t>
            </a:r>
            <a:r>
              <a:rPr lang="en-GB" dirty="0"/>
              <a:t> </a:t>
            </a:r>
            <a:r>
              <a:rPr lang="en-GB" dirty="0" err="1"/>
              <a:t>wir</a:t>
            </a:r>
            <a:r>
              <a:rPr lang="en-GB" dirty="0"/>
              <a:t> </a:t>
            </a:r>
            <a:r>
              <a:rPr lang="en-GB" dirty="0" err="1"/>
              <a:t>mit</a:t>
            </a:r>
            <a:r>
              <a:rPr lang="en-GB" dirty="0"/>
              <a:t> </a:t>
            </a:r>
            <a:r>
              <a:rPr lang="en-GB" dirty="0" err="1"/>
              <a:t>vielen</a:t>
            </a:r>
            <a:r>
              <a:rPr lang="en-GB" dirty="0"/>
              <a:t> </a:t>
            </a:r>
            <a:r>
              <a:rPr lang="en-GB" dirty="0" err="1"/>
              <a:t>Veränderungen</a:t>
            </a:r>
            <a:r>
              <a:rPr lang="en-GB" dirty="0"/>
              <a:t> </a:t>
            </a:r>
            <a:r>
              <a:rPr lang="en-GB" dirty="0" err="1"/>
              <a:t>konfrontiert</a:t>
            </a:r>
            <a:r>
              <a:rPr lang="en-GB" dirty="0"/>
              <a:t>, die </a:t>
            </a:r>
            <a:r>
              <a:rPr lang="en-GB" dirty="0" err="1"/>
              <a:t>sich</a:t>
            </a:r>
            <a:r>
              <a:rPr lang="en-GB" dirty="0"/>
              <a:t> </a:t>
            </a:r>
            <a:r>
              <a:rPr lang="en-GB" dirty="0" err="1"/>
              <a:t>negativ</a:t>
            </a:r>
            <a:r>
              <a:rPr lang="en-GB" dirty="0"/>
              <a:t> auf das </a:t>
            </a:r>
            <a:r>
              <a:rPr lang="en-GB" dirty="0" err="1"/>
              <a:t>Selbstwertgefühl</a:t>
            </a:r>
            <a:r>
              <a:rPr lang="en-GB" dirty="0"/>
              <a:t> </a:t>
            </a:r>
            <a:r>
              <a:rPr lang="en-GB" dirty="0" err="1"/>
              <a:t>oder</a:t>
            </a:r>
            <a:r>
              <a:rPr lang="en-GB" dirty="0"/>
              <a:t> den </a:t>
            </a:r>
            <a:r>
              <a:rPr lang="en-GB" dirty="0" err="1"/>
              <a:t>Selbstwert</a:t>
            </a:r>
            <a:r>
              <a:rPr lang="en-GB" dirty="0"/>
              <a:t> </a:t>
            </a:r>
            <a:r>
              <a:rPr lang="en-GB" dirty="0" err="1"/>
              <a:t>auswirken</a:t>
            </a:r>
            <a:r>
              <a:rPr lang="en-GB" dirty="0"/>
              <a:t> </a:t>
            </a:r>
            <a:r>
              <a:rPr lang="en-GB" dirty="0" err="1"/>
              <a:t>können</a:t>
            </a:r>
            <a:r>
              <a:rPr lang="en-GB" dirty="0"/>
              <a:t>. </a:t>
            </a:r>
            <a:r>
              <a:rPr lang="en-GB" dirty="0" err="1"/>
              <a:t>Wir</a:t>
            </a:r>
            <a:r>
              <a:rPr lang="en-GB" dirty="0"/>
              <a:t> </a:t>
            </a:r>
            <a:r>
              <a:rPr lang="en-GB" dirty="0" err="1"/>
              <a:t>werden</a:t>
            </a:r>
            <a:r>
              <a:rPr lang="en-GB" dirty="0"/>
              <a:t> </a:t>
            </a:r>
            <a:r>
              <a:rPr lang="en-GB" dirty="0" err="1"/>
              <a:t>zwei</a:t>
            </a:r>
            <a:r>
              <a:rPr lang="en-GB" dirty="0"/>
              <a:t> </a:t>
            </a:r>
            <a:r>
              <a:rPr lang="en-GB" dirty="0" err="1"/>
              <a:t>mögliche</a:t>
            </a:r>
            <a:r>
              <a:rPr lang="en-GB" dirty="0"/>
              <a:t> </a:t>
            </a:r>
            <a:r>
              <a:rPr lang="en-GB" dirty="0" err="1"/>
              <a:t>Faktoren</a:t>
            </a:r>
            <a:r>
              <a:rPr lang="en-GB" dirty="0"/>
              <a:t> </a:t>
            </a:r>
            <a:r>
              <a:rPr lang="en-GB" dirty="0" err="1"/>
              <a:t>untersuchen</a:t>
            </a:r>
            <a:r>
              <a:rPr lang="en-GB" dirty="0"/>
              <a:t>.</a:t>
            </a:r>
          </a:p>
          <a:p>
            <a:pPr algn="just"/>
            <a:r>
              <a:rPr lang="en-GB" b="1" dirty="0"/>
              <a:t>Der </a:t>
            </a:r>
            <a:r>
              <a:rPr lang="en-GB" b="1" dirty="0" err="1"/>
              <a:t>erste</a:t>
            </a:r>
            <a:r>
              <a:rPr lang="en-GB" b="1" dirty="0"/>
              <a:t> </a:t>
            </a:r>
            <a:r>
              <a:rPr lang="en-GB" b="1" dirty="0" err="1"/>
              <a:t>ist</a:t>
            </a:r>
            <a:r>
              <a:rPr lang="en-GB" b="1" dirty="0"/>
              <a:t> die </a:t>
            </a:r>
            <a:r>
              <a:rPr lang="en-GB" b="1" dirty="0" err="1"/>
              <a:t>Veränderung</a:t>
            </a:r>
            <a:r>
              <a:rPr lang="en-GB" b="1" dirty="0"/>
              <a:t> des </a:t>
            </a:r>
            <a:r>
              <a:rPr lang="en-GB" b="1" dirty="0" err="1"/>
              <a:t>Aussehens</a:t>
            </a:r>
            <a:r>
              <a:rPr lang="en-GB" b="1" dirty="0"/>
              <a:t>. </a:t>
            </a:r>
            <a:r>
              <a:rPr lang="en-GB" dirty="0" err="1"/>
              <a:t>Wäre</a:t>
            </a:r>
            <a:r>
              <a:rPr lang="en-GB" dirty="0"/>
              <a:t> es </a:t>
            </a:r>
            <a:r>
              <a:rPr lang="en-GB" dirty="0" err="1"/>
              <a:t>nicht</a:t>
            </a:r>
            <a:r>
              <a:rPr lang="en-GB" dirty="0"/>
              <a:t> </a:t>
            </a:r>
            <a:r>
              <a:rPr lang="en-GB" dirty="0" err="1"/>
              <a:t>schön</a:t>
            </a:r>
            <a:r>
              <a:rPr lang="en-GB" dirty="0"/>
              <a:t>, das Geld </a:t>
            </a:r>
            <a:r>
              <a:rPr lang="en-GB" dirty="0" err="1"/>
              <a:t>zu</a:t>
            </a:r>
            <a:r>
              <a:rPr lang="en-GB" dirty="0"/>
              <a:t> </a:t>
            </a:r>
            <a:r>
              <a:rPr lang="en-GB" dirty="0" err="1"/>
              <a:t>haben</a:t>
            </a:r>
            <a:r>
              <a:rPr lang="en-GB" dirty="0"/>
              <a:t>, das die Menschen </a:t>
            </a:r>
            <a:r>
              <a:rPr lang="en-GB" dirty="0" err="1"/>
              <a:t>jedes</a:t>
            </a:r>
            <a:r>
              <a:rPr lang="en-GB" dirty="0"/>
              <a:t> </a:t>
            </a:r>
            <a:r>
              <a:rPr lang="en-GB" dirty="0" err="1"/>
              <a:t>Jahr</a:t>
            </a:r>
            <a:r>
              <a:rPr lang="en-GB" dirty="0"/>
              <a:t> </a:t>
            </a:r>
            <a:r>
              <a:rPr lang="en-GB" dirty="0" err="1"/>
              <a:t>ausgeben</a:t>
            </a:r>
            <a:r>
              <a:rPr lang="en-GB" dirty="0"/>
              <a:t>, um </a:t>
            </a:r>
            <a:r>
              <a:rPr lang="en-GB" dirty="0" err="1"/>
              <a:t>jünger</a:t>
            </a:r>
            <a:r>
              <a:rPr lang="en-GB" dirty="0"/>
              <a:t> </a:t>
            </a:r>
            <a:r>
              <a:rPr lang="en-GB" dirty="0" err="1"/>
              <a:t>auszusehen</a:t>
            </a:r>
            <a:r>
              <a:rPr lang="en-GB" dirty="0"/>
              <a:t>? Von Anti-Aging-Cremes </a:t>
            </a:r>
            <a:r>
              <a:rPr lang="en-GB" dirty="0" err="1"/>
              <a:t>über</a:t>
            </a:r>
            <a:r>
              <a:rPr lang="en-GB" dirty="0"/>
              <a:t> </a:t>
            </a:r>
            <a:r>
              <a:rPr lang="en-GB" dirty="0" err="1"/>
              <a:t>Haarfärbemittel</a:t>
            </a:r>
            <a:r>
              <a:rPr lang="en-GB" dirty="0"/>
              <a:t> bis </a:t>
            </a:r>
            <a:r>
              <a:rPr lang="en-GB" dirty="0" err="1"/>
              <a:t>hin</a:t>
            </a:r>
            <a:r>
              <a:rPr lang="en-GB" dirty="0"/>
              <a:t> </a:t>
            </a:r>
            <a:r>
              <a:rPr lang="en-GB" dirty="0" err="1"/>
              <a:t>zu</a:t>
            </a:r>
            <a:r>
              <a:rPr lang="en-GB" dirty="0"/>
              <a:t> Botox und </a:t>
            </a:r>
            <a:r>
              <a:rPr lang="en-GB" dirty="0" err="1"/>
              <a:t>Gesichtsstraffungen</a:t>
            </a:r>
            <a:r>
              <a:rPr lang="en-GB" dirty="0"/>
              <a:t> </a:t>
            </a:r>
            <a:r>
              <a:rPr lang="en-GB" dirty="0" err="1"/>
              <a:t>versuchen</a:t>
            </a:r>
            <a:r>
              <a:rPr lang="en-GB" dirty="0"/>
              <a:t> </a:t>
            </a:r>
            <a:r>
              <a:rPr lang="en-GB" dirty="0" err="1"/>
              <a:t>wir</a:t>
            </a:r>
            <a:r>
              <a:rPr lang="en-GB" dirty="0"/>
              <a:t>, Zeit </a:t>
            </a:r>
            <a:r>
              <a:rPr lang="en-GB" dirty="0" err="1"/>
              <a:t>zurückzukaufen</a:t>
            </a:r>
            <a:r>
              <a:rPr lang="en-GB" dirty="0"/>
              <a:t>.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7" y="2708031"/>
            <a:ext cx="1773371"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4">
            <a:hlinkClick r:id="" action="ppaction://media"/>
            <a:extLst>
              <a:ext uri="{FF2B5EF4-FFF2-40B4-BE49-F238E27FC236}">
                <a16:creationId xmlns:a16="http://schemas.microsoft.com/office/drawing/2014/main" id="{7EDD9D02-CB40-4CBD-BC0A-B6BCEF08EAB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620058" y="4669577"/>
            <a:ext cx="487363" cy="487363"/>
          </a:xfrm>
          <a:prstGeom prst="ellipse">
            <a:avLst/>
          </a:prstGeom>
          <a:ln>
            <a:noFill/>
          </a:ln>
          <a:effectLst>
            <a:softEdge rad="112500"/>
          </a:effectLst>
        </p:spPr>
      </p:pic>
    </p:spTree>
    <p:extLst>
      <p:ext uri="{BB962C8B-B14F-4D97-AF65-F5344CB8AC3E}">
        <p14:creationId xmlns:p14="http://schemas.microsoft.com/office/powerpoint/2010/main" val="237827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920156"/>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254177" y="2708031"/>
            <a:ext cx="5897541" cy="2031325"/>
          </a:xfrm>
          <a:prstGeom prst="rect">
            <a:avLst/>
          </a:prstGeom>
          <a:noFill/>
        </p:spPr>
        <p:txBody>
          <a:bodyPr wrap="square" rtlCol="0">
            <a:spAutoFit/>
          </a:bodyPr>
          <a:lstStyle/>
          <a:p>
            <a:pPr algn="just"/>
            <a:r>
              <a:rPr lang="en-GB" dirty="0" err="1">
                <a:ea typeface="Calibri" panose="020F0502020204030204" pitchFamily="34" charset="0"/>
              </a:rPr>
              <a:t>Wenn</a:t>
            </a:r>
            <a:r>
              <a:rPr lang="en-GB" dirty="0">
                <a:ea typeface="Calibri" panose="020F0502020204030204" pitchFamily="34" charset="0"/>
              </a:rPr>
              <a:t> </a:t>
            </a:r>
            <a:r>
              <a:rPr lang="en-GB" dirty="0" err="1">
                <a:ea typeface="Calibri" panose="020F0502020204030204" pitchFamily="34" charset="0"/>
              </a:rPr>
              <a:t>unser</a:t>
            </a:r>
            <a:r>
              <a:rPr lang="en-GB" dirty="0">
                <a:ea typeface="Calibri" panose="020F0502020204030204" pitchFamily="34" charset="0"/>
              </a:rPr>
              <a:t> </a:t>
            </a:r>
            <a:r>
              <a:rPr lang="en-GB" dirty="0" err="1">
                <a:ea typeface="Calibri" panose="020F0502020204030204" pitchFamily="34" charset="0"/>
              </a:rPr>
              <a:t>Selbstwertgefühl</a:t>
            </a:r>
            <a:r>
              <a:rPr lang="en-GB" dirty="0">
                <a:ea typeface="Calibri" panose="020F0502020204030204" pitchFamily="34" charset="0"/>
              </a:rPr>
              <a:t> </a:t>
            </a:r>
            <a:r>
              <a:rPr lang="en-GB" dirty="0" err="1">
                <a:ea typeface="Calibri" panose="020F0502020204030204" pitchFamily="34" charset="0"/>
              </a:rPr>
              <a:t>zu</a:t>
            </a:r>
            <a:r>
              <a:rPr lang="en-GB" dirty="0">
                <a:ea typeface="Calibri" panose="020F0502020204030204" pitchFamily="34" charset="0"/>
              </a:rPr>
              <a:t> </a:t>
            </a:r>
            <a:r>
              <a:rPr lang="en-GB" dirty="0" err="1">
                <a:ea typeface="Calibri" panose="020F0502020204030204" pitchFamily="34" charset="0"/>
              </a:rPr>
              <a:t>eng</a:t>
            </a:r>
            <a:r>
              <a:rPr lang="en-GB" dirty="0">
                <a:ea typeface="Calibri" panose="020F0502020204030204" pitchFamily="34" charset="0"/>
              </a:rPr>
              <a:t> </a:t>
            </a:r>
            <a:r>
              <a:rPr lang="en-GB" dirty="0" err="1">
                <a:ea typeface="Calibri" panose="020F0502020204030204" pitchFamily="34" charset="0"/>
              </a:rPr>
              <a:t>mit</a:t>
            </a:r>
            <a:r>
              <a:rPr lang="en-GB" dirty="0">
                <a:ea typeface="Calibri" panose="020F0502020204030204" pitchFamily="34" charset="0"/>
              </a:rPr>
              <a:t> </a:t>
            </a:r>
            <a:r>
              <a:rPr lang="en-GB" dirty="0" err="1">
                <a:ea typeface="Calibri" panose="020F0502020204030204" pitchFamily="34" charset="0"/>
              </a:rPr>
              <a:t>einem</a:t>
            </a:r>
            <a:r>
              <a:rPr lang="en-GB" dirty="0">
                <a:ea typeface="Calibri" panose="020F0502020204030204" pitchFamily="34" charset="0"/>
              </a:rPr>
              <a:t> </a:t>
            </a:r>
            <a:r>
              <a:rPr lang="en-GB" dirty="0" err="1">
                <a:ea typeface="Calibri" panose="020F0502020204030204" pitchFamily="34" charset="0"/>
              </a:rPr>
              <a:t>jugendlichen</a:t>
            </a:r>
            <a:r>
              <a:rPr lang="en-GB" dirty="0">
                <a:ea typeface="Calibri" panose="020F0502020204030204" pitchFamily="34" charset="0"/>
              </a:rPr>
              <a:t> </a:t>
            </a:r>
            <a:r>
              <a:rPr lang="en-GB" dirty="0" err="1">
                <a:ea typeface="Calibri" panose="020F0502020204030204" pitchFamily="34" charset="0"/>
              </a:rPr>
              <a:t>Aussehen</a:t>
            </a:r>
            <a:r>
              <a:rPr lang="en-GB" dirty="0">
                <a:ea typeface="Calibri" panose="020F0502020204030204" pitchFamily="34" charset="0"/>
              </a:rPr>
              <a:t> </a:t>
            </a:r>
            <a:r>
              <a:rPr lang="en-GB" dirty="0" err="1">
                <a:ea typeface="Calibri" panose="020F0502020204030204" pitchFamily="34" charset="0"/>
              </a:rPr>
              <a:t>verbunden</a:t>
            </a:r>
            <a:r>
              <a:rPr lang="en-GB" dirty="0">
                <a:ea typeface="Calibri" panose="020F0502020204030204" pitchFamily="34" charset="0"/>
              </a:rPr>
              <a:t> </a:t>
            </a:r>
            <a:r>
              <a:rPr lang="en-GB" dirty="0" err="1">
                <a:ea typeface="Calibri" panose="020F0502020204030204" pitchFamily="34" charset="0"/>
              </a:rPr>
              <a:t>ist</a:t>
            </a:r>
            <a:r>
              <a:rPr lang="en-GB" dirty="0">
                <a:ea typeface="Calibri" panose="020F0502020204030204" pitchFamily="34" charset="0"/>
              </a:rPr>
              <a:t>, </a:t>
            </a:r>
            <a:r>
              <a:rPr lang="en-GB" dirty="0" err="1">
                <a:ea typeface="Calibri" panose="020F0502020204030204" pitchFamily="34" charset="0"/>
              </a:rPr>
              <a:t>haben</a:t>
            </a:r>
            <a:r>
              <a:rPr lang="en-GB" dirty="0">
                <a:ea typeface="Calibri" panose="020F0502020204030204" pitchFamily="34" charset="0"/>
              </a:rPr>
              <a:t> </a:t>
            </a:r>
            <a:r>
              <a:rPr lang="en-GB" dirty="0" err="1">
                <a:ea typeface="Calibri" panose="020F0502020204030204" pitchFamily="34" charset="0"/>
              </a:rPr>
              <a:t>wir</a:t>
            </a:r>
            <a:r>
              <a:rPr lang="en-GB" dirty="0">
                <a:ea typeface="Calibri" panose="020F0502020204030204" pitchFamily="34" charset="0"/>
              </a:rPr>
              <a:t> </a:t>
            </a:r>
            <a:r>
              <a:rPr lang="en-GB" dirty="0" err="1">
                <a:ea typeface="Calibri" panose="020F0502020204030204" pitchFamily="34" charset="0"/>
              </a:rPr>
              <a:t>ein</a:t>
            </a:r>
            <a:r>
              <a:rPr lang="en-GB" dirty="0">
                <a:ea typeface="Calibri" panose="020F0502020204030204" pitchFamily="34" charset="0"/>
              </a:rPr>
              <a:t> Problem. Es </a:t>
            </a:r>
            <a:r>
              <a:rPr lang="en-GB" dirty="0" err="1">
                <a:ea typeface="Calibri" panose="020F0502020204030204" pitchFamily="34" charset="0"/>
              </a:rPr>
              <a:t>bilden</a:t>
            </a:r>
            <a:r>
              <a:rPr lang="en-GB" dirty="0">
                <a:ea typeface="Calibri" panose="020F0502020204030204" pitchFamily="34" charset="0"/>
              </a:rPr>
              <a:t> </a:t>
            </a:r>
            <a:r>
              <a:rPr lang="en-GB" dirty="0" err="1">
                <a:ea typeface="Calibri" panose="020F0502020204030204" pitchFamily="34" charset="0"/>
              </a:rPr>
              <a:t>sich</a:t>
            </a:r>
            <a:r>
              <a:rPr lang="en-GB" dirty="0">
                <a:ea typeface="Calibri" panose="020F0502020204030204" pitchFamily="34" charset="0"/>
              </a:rPr>
              <a:t> </a:t>
            </a:r>
            <a:r>
              <a:rPr lang="en-GB" dirty="0" err="1">
                <a:ea typeface="Calibri" panose="020F0502020204030204" pitchFamily="34" charset="0"/>
              </a:rPr>
              <a:t>Falten</a:t>
            </a:r>
            <a:r>
              <a:rPr lang="en-GB" dirty="0">
                <a:ea typeface="Calibri" panose="020F0502020204030204" pitchFamily="34" charset="0"/>
              </a:rPr>
              <a:t>, die Haut </a:t>
            </a:r>
            <a:r>
              <a:rPr lang="en-GB" dirty="0" err="1">
                <a:ea typeface="Calibri" panose="020F0502020204030204" pitchFamily="34" charset="0"/>
              </a:rPr>
              <a:t>erschlafft</a:t>
            </a:r>
            <a:r>
              <a:rPr lang="en-GB" dirty="0">
                <a:ea typeface="Calibri" panose="020F0502020204030204" pitchFamily="34" charset="0"/>
              </a:rPr>
              <a:t> und das </a:t>
            </a:r>
            <a:r>
              <a:rPr lang="en-GB" dirty="0" err="1">
                <a:ea typeface="Calibri" panose="020F0502020204030204" pitchFamily="34" charset="0"/>
              </a:rPr>
              <a:t>Haar</a:t>
            </a:r>
            <a:r>
              <a:rPr lang="en-GB" dirty="0">
                <a:ea typeface="Calibri" panose="020F0502020204030204" pitchFamily="34" charset="0"/>
              </a:rPr>
              <a:t> </a:t>
            </a:r>
            <a:r>
              <a:rPr lang="en-GB" dirty="0" err="1">
                <a:ea typeface="Calibri" panose="020F0502020204030204" pitchFamily="34" charset="0"/>
              </a:rPr>
              <a:t>wird</a:t>
            </a:r>
            <a:r>
              <a:rPr lang="en-GB" dirty="0">
                <a:ea typeface="Calibri" panose="020F0502020204030204" pitchFamily="34" charset="0"/>
              </a:rPr>
              <a:t> </a:t>
            </a:r>
            <a:r>
              <a:rPr lang="en-GB" dirty="0" err="1">
                <a:ea typeface="Calibri" panose="020F0502020204030204" pitchFamily="34" charset="0"/>
              </a:rPr>
              <a:t>grau</a:t>
            </a:r>
            <a:r>
              <a:rPr lang="en-GB" dirty="0">
                <a:ea typeface="Calibri" panose="020F0502020204030204" pitchFamily="34" charset="0"/>
              </a:rPr>
              <a:t>. Um </a:t>
            </a:r>
            <a:r>
              <a:rPr lang="en-GB" dirty="0" err="1">
                <a:ea typeface="Calibri" panose="020F0502020204030204" pitchFamily="34" charset="0"/>
              </a:rPr>
              <a:t>unser</a:t>
            </a:r>
            <a:r>
              <a:rPr lang="en-GB" dirty="0">
                <a:ea typeface="Calibri" panose="020F0502020204030204" pitchFamily="34" charset="0"/>
              </a:rPr>
              <a:t> </a:t>
            </a:r>
            <a:r>
              <a:rPr lang="en-GB" dirty="0" err="1">
                <a:ea typeface="Calibri" panose="020F0502020204030204" pitchFamily="34" charset="0"/>
              </a:rPr>
              <a:t>Selbstwertgefühl</a:t>
            </a:r>
            <a:r>
              <a:rPr lang="en-GB" dirty="0">
                <a:ea typeface="Calibri" panose="020F0502020204030204" pitchFamily="34" charset="0"/>
              </a:rPr>
              <a:t> </a:t>
            </a:r>
            <a:r>
              <a:rPr lang="en-GB" dirty="0" err="1">
                <a:ea typeface="Calibri" panose="020F0502020204030204" pitchFamily="34" charset="0"/>
              </a:rPr>
              <a:t>zu</a:t>
            </a:r>
            <a:r>
              <a:rPr lang="en-GB" dirty="0">
                <a:ea typeface="Calibri" panose="020F0502020204030204" pitchFamily="34" charset="0"/>
              </a:rPr>
              <a:t> </a:t>
            </a:r>
            <a:r>
              <a:rPr lang="en-GB" dirty="0" err="1">
                <a:ea typeface="Calibri" panose="020F0502020204030204" pitchFamily="34" charset="0"/>
              </a:rPr>
              <a:t>erhalten</a:t>
            </a:r>
            <a:r>
              <a:rPr lang="en-GB" dirty="0">
                <a:ea typeface="Calibri" panose="020F0502020204030204" pitchFamily="34" charset="0"/>
              </a:rPr>
              <a:t>, </a:t>
            </a:r>
            <a:r>
              <a:rPr lang="en-GB" dirty="0" err="1">
                <a:ea typeface="Calibri" panose="020F0502020204030204" pitchFamily="34" charset="0"/>
              </a:rPr>
              <a:t>müssen</a:t>
            </a:r>
            <a:r>
              <a:rPr lang="en-GB" dirty="0">
                <a:ea typeface="Calibri" panose="020F0502020204030204" pitchFamily="34" charset="0"/>
              </a:rPr>
              <a:t> </a:t>
            </a:r>
            <a:r>
              <a:rPr lang="en-GB" dirty="0" err="1">
                <a:ea typeface="Calibri" panose="020F0502020204030204" pitchFamily="34" charset="0"/>
              </a:rPr>
              <a:t>wir</a:t>
            </a:r>
            <a:r>
              <a:rPr lang="en-GB" dirty="0">
                <a:ea typeface="Calibri" panose="020F0502020204030204" pitchFamily="34" charset="0"/>
              </a:rPr>
              <a:t> </a:t>
            </a:r>
            <a:r>
              <a:rPr lang="en-GB" dirty="0" err="1">
                <a:ea typeface="Calibri" panose="020F0502020204030204" pitchFamily="34" charset="0"/>
              </a:rPr>
              <a:t>akzeptieren</a:t>
            </a:r>
            <a:r>
              <a:rPr lang="en-GB" dirty="0">
                <a:ea typeface="Calibri" panose="020F0502020204030204" pitchFamily="34" charset="0"/>
              </a:rPr>
              <a:t>, </a:t>
            </a:r>
            <a:r>
              <a:rPr lang="en-GB" dirty="0" err="1">
                <a:ea typeface="Calibri" panose="020F0502020204030204" pitchFamily="34" charset="0"/>
              </a:rPr>
              <a:t>dass</a:t>
            </a:r>
            <a:r>
              <a:rPr lang="en-GB" dirty="0">
                <a:ea typeface="Calibri" panose="020F0502020204030204" pitchFamily="34" charset="0"/>
              </a:rPr>
              <a:t> </a:t>
            </a:r>
            <a:r>
              <a:rPr lang="en-GB" dirty="0" err="1">
                <a:ea typeface="Calibri" panose="020F0502020204030204" pitchFamily="34" charset="0"/>
              </a:rPr>
              <a:t>solche</a:t>
            </a:r>
            <a:r>
              <a:rPr lang="en-GB" dirty="0">
                <a:ea typeface="Calibri" panose="020F0502020204030204" pitchFamily="34" charset="0"/>
              </a:rPr>
              <a:t> </a:t>
            </a:r>
            <a:r>
              <a:rPr lang="en-GB" dirty="0" err="1">
                <a:ea typeface="Calibri" panose="020F0502020204030204" pitchFamily="34" charset="0"/>
              </a:rPr>
              <a:t>Veränderungen</a:t>
            </a:r>
            <a:r>
              <a:rPr lang="en-GB" dirty="0">
                <a:ea typeface="Calibri" panose="020F0502020204030204" pitchFamily="34" charset="0"/>
              </a:rPr>
              <a:t> </a:t>
            </a:r>
            <a:r>
              <a:rPr lang="en-GB" dirty="0" err="1">
                <a:ea typeface="Calibri" panose="020F0502020204030204" pitchFamily="34" charset="0"/>
              </a:rPr>
              <a:t>unvermeidlich</a:t>
            </a:r>
            <a:r>
              <a:rPr lang="en-GB" dirty="0">
                <a:ea typeface="Calibri" panose="020F0502020204030204" pitchFamily="34" charset="0"/>
              </a:rPr>
              <a:t> </a:t>
            </a:r>
            <a:r>
              <a:rPr lang="en-GB" dirty="0" err="1">
                <a:ea typeface="Calibri" panose="020F0502020204030204" pitchFamily="34" charset="0"/>
              </a:rPr>
              <a:t>sind</a:t>
            </a:r>
            <a:r>
              <a:rPr lang="en-GB" dirty="0">
                <a:ea typeface="Calibri" panose="020F0502020204030204" pitchFamily="34" charset="0"/>
              </a:rPr>
              <a:t>. </a:t>
            </a:r>
            <a:r>
              <a:rPr lang="en-GB" dirty="0" err="1">
                <a:ea typeface="Calibri" panose="020F0502020204030204" pitchFamily="34" charset="0"/>
              </a:rPr>
              <a:t>Noch</a:t>
            </a:r>
            <a:r>
              <a:rPr lang="en-GB" dirty="0">
                <a:ea typeface="Calibri" panose="020F0502020204030204" pitchFamily="34" charset="0"/>
              </a:rPr>
              <a:t> </a:t>
            </a:r>
            <a:r>
              <a:rPr lang="en-GB" dirty="0" err="1">
                <a:ea typeface="Calibri" panose="020F0502020204030204" pitchFamily="34" charset="0"/>
              </a:rPr>
              <a:t>wichtiger</a:t>
            </a:r>
            <a:r>
              <a:rPr lang="en-GB" dirty="0">
                <a:ea typeface="Calibri" panose="020F0502020204030204" pitchFamily="34" charset="0"/>
              </a:rPr>
              <a:t> </a:t>
            </a:r>
            <a:r>
              <a:rPr lang="en-GB" dirty="0" err="1">
                <a:ea typeface="Calibri" panose="020F0502020204030204" pitchFamily="34" charset="0"/>
              </a:rPr>
              <a:t>ist</a:t>
            </a:r>
            <a:r>
              <a:rPr lang="en-GB" dirty="0">
                <a:ea typeface="Calibri" panose="020F0502020204030204" pitchFamily="34" charset="0"/>
              </a:rPr>
              <a:t>, </a:t>
            </a:r>
            <a:r>
              <a:rPr lang="en-GB" dirty="0" err="1">
                <a:ea typeface="Calibri" panose="020F0502020204030204" pitchFamily="34" charset="0"/>
              </a:rPr>
              <a:t>dass</a:t>
            </a:r>
            <a:r>
              <a:rPr lang="en-GB" dirty="0">
                <a:ea typeface="Calibri" panose="020F0502020204030204" pitchFamily="34" charset="0"/>
              </a:rPr>
              <a:t> </a:t>
            </a:r>
            <a:r>
              <a:rPr lang="en-GB" dirty="0" err="1">
                <a:ea typeface="Calibri" panose="020F0502020204030204" pitchFamily="34" charset="0"/>
              </a:rPr>
              <a:t>diese</a:t>
            </a:r>
            <a:r>
              <a:rPr lang="en-GB" dirty="0">
                <a:ea typeface="Calibri" panose="020F0502020204030204" pitchFamily="34" charset="0"/>
              </a:rPr>
              <a:t> </a:t>
            </a:r>
            <a:r>
              <a:rPr lang="en-GB" dirty="0" err="1">
                <a:ea typeface="Calibri" panose="020F0502020204030204" pitchFamily="34" charset="0"/>
              </a:rPr>
              <a:t>äußeren</a:t>
            </a:r>
            <a:r>
              <a:rPr lang="en-GB" dirty="0">
                <a:ea typeface="Calibri" panose="020F0502020204030204" pitchFamily="34" charset="0"/>
              </a:rPr>
              <a:t> </a:t>
            </a:r>
            <a:r>
              <a:rPr lang="en-GB" dirty="0" err="1">
                <a:ea typeface="Calibri" panose="020F0502020204030204" pitchFamily="34" charset="0"/>
              </a:rPr>
              <a:t>Anzeichen</a:t>
            </a:r>
            <a:r>
              <a:rPr lang="en-GB" dirty="0">
                <a:ea typeface="Calibri" panose="020F0502020204030204" pitchFamily="34" charset="0"/>
              </a:rPr>
              <a:t> das </a:t>
            </a:r>
            <a:r>
              <a:rPr lang="en-GB" dirty="0" err="1">
                <a:ea typeface="Calibri" panose="020F0502020204030204" pitchFamily="34" charset="0"/>
              </a:rPr>
              <a:t>Ehrenabzeichen</a:t>
            </a:r>
            <a:r>
              <a:rPr lang="en-GB" dirty="0">
                <a:ea typeface="Calibri" panose="020F0502020204030204" pitchFamily="34" charset="0"/>
              </a:rPr>
              <a:t> </a:t>
            </a:r>
            <a:r>
              <a:rPr lang="en-GB" dirty="0" err="1">
                <a:ea typeface="Calibri" panose="020F0502020204030204" pitchFamily="34" charset="0"/>
              </a:rPr>
              <a:t>für</a:t>
            </a:r>
            <a:r>
              <a:rPr lang="en-GB" dirty="0">
                <a:ea typeface="Calibri" panose="020F0502020204030204" pitchFamily="34" charset="0"/>
              </a:rPr>
              <a:t> </a:t>
            </a:r>
            <a:r>
              <a:rPr lang="en-GB" dirty="0" err="1">
                <a:ea typeface="Calibri" panose="020F0502020204030204" pitchFamily="34" charset="0"/>
              </a:rPr>
              <a:t>ein</a:t>
            </a:r>
            <a:r>
              <a:rPr lang="en-GB" dirty="0">
                <a:ea typeface="Calibri" panose="020F0502020204030204" pitchFamily="34" charset="0"/>
              </a:rPr>
              <a:t> </a:t>
            </a:r>
            <a:r>
              <a:rPr lang="en-GB" dirty="0" err="1">
                <a:ea typeface="Calibri" panose="020F0502020204030204" pitchFamily="34" charset="0"/>
              </a:rPr>
              <a:t>erfolgreiches</a:t>
            </a:r>
            <a:r>
              <a:rPr lang="en-GB" dirty="0">
                <a:ea typeface="Calibri" panose="020F0502020204030204" pitchFamily="34" charset="0"/>
              </a:rPr>
              <a:t> </a:t>
            </a:r>
            <a:r>
              <a:rPr lang="en-GB" dirty="0" err="1">
                <a:ea typeface="Calibri" panose="020F0502020204030204" pitchFamily="34" charset="0"/>
              </a:rPr>
              <a:t>langes</a:t>
            </a:r>
            <a:r>
              <a:rPr lang="en-GB" dirty="0">
                <a:ea typeface="Calibri" panose="020F0502020204030204" pitchFamily="34" charset="0"/>
              </a:rPr>
              <a:t> Leben </a:t>
            </a:r>
            <a:r>
              <a:rPr lang="en-GB" dirty="0" err="1">
                <a:ea typeface="Calibri" panose="020F0502020204030204" pitchFamily="34" charset="0"/>
              </a:rPr>
              <a:t>sind</a:t>
            </a:r>
            <a:r>
              <a:rPr lang="en-GB" dirty="0">
                <a:ea typeface="Calibri" panose="020F0502020204030204" pitchFamily="34" charset="0"/>
              </a:rPr>
              <a:t>.</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7" y="2708031"/>
            <a:ext cx="1862824"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5">
            <a:hlinkClick r:id="" action="ppaction://media"/>
            <a:extLst>
              <a:ext uri="{FF2B5EF4-FFF2-40B4-BE49-F238E27FC236}">
                <a16:creationId xmlns:a16="http://schemas.microsoft.com/office/drawing/2014/main" id="{C0B3F1CF-B7E4-401B-B449-A324D3ED3ED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08199" y="4373110"/>
            <a:ext cx="487363" cy="487363"/>
          </a:xfrm>
          <a:prstGeom prst="ellipse">
            <a:avLst/>
          </a:prstGeom>
          <a:ln>
            <a:noFill/>
          </a:ln>
          <a:effectLst>
            <a:softEdge rad="112500"/>
          </a:effectLst>
        </p:spPr>
      </p:pic>
    </p:spTree>
    <p:extLst>
      <p:ext uri="{BB962C8B-B14F-4D97-AF65-F5344CB8AC3E}">
        <p14:creationId xmlns:p14="http://schemas.microsoft.com/office/powerpoint/2010/main" val="89947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531627"/>
            <a:ext cx="5897541" cy="2862322"/>
          </a:xfrm>
          <a:prstGeom prst="rect">
            <a:avLst/>
          </a:prstGeom>
          <a:noFill/>
        </p:spPr>
        <p:txBody>
          <a:bodyPr wrap="square" rtlCol="0">
            <a:spAutoFit/>
          </a:bodyPr>
          <a:lstStyle/>
          <a:p>
            <a:pPr algn="just"/>
            <a:r>
              <a:rPr lang="en-GB" b="1" dirty="0"/>
              <a:t>Die </a:t>
            </a:r>
            <a:r>
              <a:rPr lang="en-GB" b="1" dirty="0" err="1"/>
              <a:t>zweite</a:t>
            </a:r>
            <a:r>
              <a:rPr lang="en-GB" b="1" dirty="0"/>
              <a:t>: </a:t>
            </a:r>
            <a:r>
              <a:rPr lang="en-GB" b="1" dirty="0" err="1"/>
              <a:t>Veränderungen</a:t>
            </a:r>
            <a:r>
              <a:rPr lang="en-GB" b="1" dirty="0"/>
              <a:t> der </a:t>
            </a:r>
            <a:r>
              <a:rPr lang="en-GB" b="1" dirty="0" err="1"/>
              <a:t>körperlichen</a:t>
            </a:r>
            <a:r>
              <a:rPr lang="en-GB" b="1" dirty="0"/>
              <a:t> </a:t>
            </a:r>
            <a:r>
              <a:rPr lang="en-GB" b="1" dirty="0" err="1"/>
              <a:t>Funktionen</a:t>
            </a:r>
            <a:r>
              <a:rPr lang="en-GB" b="1" dirty="0"/>
              <a:t>. </a:t>
            </a:r>
            <a:r>
              <a:rPr lang="en-GB" dirty="0"/>
              <a:t>So </a:t>
            </a:r>
            <a:r>
              <a:rPr lang="en-GB" dirty="0" err="1"/>
              <a:t>sehr</a:t>
            </a:r>
            <a:r>
              <a:rPr lang="en-GB" dirty="0"/>
              <a:t> </a:t>
            </a:r>
            <a:r>
              <a:rPr lang="en-GB" dirty="0" err="1"/>
              <a:t>wir</a:t>
            </a:r>
            <a:r>
              <a:rPr lang="en-GB" dirty="0"/>
              <a:t> </a:t>
            </a:r>
            <a:r>
              <a:rPr lang="en-GB" dirty="0" err="1"/>
              <a:t>uns</a:t>
            </a:r>
            <a:r>
              <a:rPr lang="en-GB" dirty="0"/>
              <a:t> </a:t>
            </a:r>
            <a:r>
              <a:rPr lang="en-GB" dirty="0" err="1"/>
              <a:t>auch</a:t>
            </a:r>
            <a:r>
              <a:rPr lang="en-GB" dirty="0"/>
              <a:t> </a:t>
            </a:r>
            <a:r>
              <a:rPr lang="en-GB" dirty="0" err="1"/>
              <a:t>anstrengen</a:t>
            </a:r>
            <a:r>
              <a:rPr lang="en-GB" dirty="0"/>
              <a:t> </a:t>
            </a:r>
            <a:r>
              <a:rPr lang="en-GB" dirty="0" err="1"/>
              <a:t>mögen</a:t>
            </a:r>
            <a:r>
              <a:rPr lang="en-GB" dirty="0"/>
              <a:t>, </a:t>
            </a:r>
            <a:r>
              <a:rPr lang="en-GB" dirty="0" err="1"/>
              <a:t>wir</a:t>
            </a:r>
            <a:r>
              <a:rPr lang="en-GB" dirty="0"/>
              <a:t> </a:t>
            </a:r>
            <a:r>
              <a:rPr lang="en-GB" dirty="0" err="1"/>
              <a:t>können</a:t>
            </a:r>
            <a:r>
              <a:rPr lang="en-GB" dirty="0"/>
              <a:t> </a:t>
            </a:r>
            <a:r>
              <a:rPr lang="en-GB" dirty="0" err="1"/>
              <a:t>einfach</a:t>
            </a:r>
            <a:r>
              <a:rPr lang="en-GB" dirty="0"/>
              <a:t> </a:t>
            </a:r>
            <a:r>
              <a:rPr lang="en-GB" dirty="0" err="1"/>
              <a:t>nicht</a:t>
            </a:r>
            <a:r>
              <a:rPr lang="en-GB" dirty="0"/>
              <a:t> </a:t>
            </a:r>
            <a:r>
              <a:rPr lang="en-GB" dirty="0" err="1"/>
              <a:t>mehr</a:t>
            </a:r>
            <a:r>
              <a:rPr lang="en-GB" dirty="0"/>
              <a:t> die Dinge tun, die </a:t>
            </a:r>
            <a:r>
              <a:rPr lang="en-GB" dirty="0" err="1"/>
              <a:t>wir</a:t>
            </a:r>
            <a:r>
              <a:rPr lang="en-GB" dirty="0"/>
              <a:t> </a:t>
            </a:r>
            <a:r>
              <a:rPr lang="en-GB" dirty="0" err="1"/>
              <a:t>früher</a:t>
            </a:r>
            <a:r>
              <a:rPr lang="en-GB" dirty="0"/>
              <a:t> </a:t>
            </a:r>
            <a:r>
              <a:rPr lang="en-GB" dirty="0" err="1"/>
              <a:t>getan</a:t>
            </a:r>
            <a:r>
              <a:rPr lang="en-GB" dirty="0"/>
              <a:t> </a:t>
            </a:r>
            <a:r>
              <a:rPr lang="en-GB" dirty="0" err="1"/>
              <a:t>haben</a:t>
            </a:r>
            <a:r>
              <a:rPr lang="en-GB" dirty="0"/>
              <a:t>. </a:t>
            </a:r>
            <a:r>
              <a:rPr lang="en-GB" dirty="0" err="1"/>
              <a:t>Mit</a:t>
            </a:r>
            <a:r>
              <a:rPr lang="en-GB" dirty="0"/>
              <a:t> </a:t>
            </a:r>
            <a:r>
              <a:rPr lang="en-GB" dirty="0" err="1"/>
              <a:t>dem</a:t>
            </a:r>
            <a:r>
              <a:rPr lang="en-GB" dirty="0"/>
              <a:t> </a:t>
            </a:r>
            <a:r>
              <a:rPr lang="en-GB" dirty="0" err="1"/>
              <a:t>Älterwerden</a:t>
            </a:r>
            <a:r>
              <a:rPr lang="en-GB" dirty="0"/>
              <a:t> </a:t>
            </a:r>
            <a:r>
              <a:rPr lang="en-GB" dirty="0" err="1"/>
              <a:t>müssen</a:t>
            </a:r>
            <a:r>
              <a:rPr lang="en-GB" dirty="0"/>
              <a:t> </a:t>
            </a:r>
            <a:r>
              <a:rPr lang="en-GB" dirty="0" err="1"/>
              <a:t>wir</a:t>
            </a:r>
            <a:r>
              <a:rPr lang="en-GB" dirty="0"/>
              <a:t> </a:t>
            </a:r>
            <a:r>
              <a:rPr lang="en-GB" dirty="0" err="1"/>
              <a:t>uns</a:t>
            </a:r>
            <a:r>
              <a:rPr lang="en-GB" dirty="0"/>
              <a:t> auf </a:t>
            </a:r>
            <a:r>
              <a:rPr lang="en-GB" dirty="0" err="1"/>
              <a:t>Veränderungen</a:t>
            </a:r>
            <a:r>
              <a:rPr lang="en-GB" dirty="0"/>
              <a:t> des </a:t>
            </a:r>
            <a:r>
              <a:rPr lang="en-GB" dirty="0" err="1"/>
              <a:t>Sehvermögens</a:t>
            </a:r>
            <a:r>
              <a:rPr lang="en-GB" dirty="0"/>
              <a:t>, des </a:t>
            </a:r>
            <a:r>
              <a:rPr lang="en-GB" dirty="0" err="1"/>
              <a:t>Gehörs</a:t>
            </a:r>
            <a:r>
              <a:rPr lang="en-GB" dirty="0"/>
              <a:t>, der </a:t>
            </a:r>
            <a:r>
              <a:rPr lang="en-GB" dirty="0" err="1"/>
              <a:t>Körperkraft</a:t>
            </a:r>
            <a:r>
              <a:rPr lang="en-GB" dirty="0"/>
              <a:t> und der </a:t>
            </a:r>
            <a:r>
              <a:rPr lang="en-GB" dirty="0" err="1"/>
              <a:t>Ausdauer</a:t>
            </a:r>
            <a:r>
              <a:rPr lang="en-GB" dirty="0"/>
              <a:t> </a:t>
            </a:r>
            <a:r>
              <a:rPr lang="en-GB" dirty="0" err="1"/>
              <a:t>einstellen</a:t>
            </a:r>
            <a:r>
              <a:rPr lang="en-GB" dirty="0"/>
              <a:t>. </a:t>
            </a:r>
            <a:r>
              <a:rPr lang="en-GB" dirty="0" err="1"/>
              <a:t>Wir</a:t>
            </a:r>
            <a:r>
              <a:rPr lang="en-GB" dirty="0"/>
              <a:t> </a:t>
            </a:r>
            <a:r>
              <a:rPr lang="en-GB" dirty="0" err="1"/>
              <a:t>haben</a:t>
            </a:r>
            <a:r>
              <a:rPr lang="en-GB" dirty="0"/>
              <a:t> </a:t>
            </a:r>
            <a:r>
              <a:rPr lang="en-GB" dirty="0" err="1"/>
              <a:t>mehr</a:t>
            </a:r>
            <a:r>
              <a:rPr lang="en-GB" dirty="0"/>
              <a:t> </a:t>
            </a:r>
            <a:r>
              <a:rPr lang="en-GB" dirty="0" err="1"/>
              <a:t>Schmerzen</a:t>
            </a:r>
            <a:r>
              <a:rPr lang="en-GB" dirty="0"/>
              <a:t> und </a:t>
            </a:r>
            <a:r>
              <a:rPr lang="en-GB" dirty="0" err="1"/>
              <a:t>weniger</a:t>
            </a:r>
            <a:r>
              <a:rPr lang="en-GB" dirty="0"/>
              <a:t> </a:t>
            </a:r>
            <a:r>
              <a:rPr lang="en-GB" dirty="0" err="1"/>
              <a:t>Energie</a:t>
            </a:r>
            <a:r>
              <a:rPr lang="en-GB" dirty="0"/>
              <a:t>. </a:t>
            </a:r>
            <a:r>
              <a:rPr lang="en-GB" dirty="0" err="1"/>
              <a:t>Wenn</a:t>
            </a:r>
            <a:r>
              <a:rPr lang="en-GB" dirty="0"/>
              <a:t> </a:t>
            </a:r>
            <a:r>
              <a:rPr lang="en-GB" dirty="0" err="1"/>
              <a:t>unsere</a:t>
            </a:r>
            <a:r>
              <a:rPr lang="en-GB" dirty="0"/>
              <a:t> </a:t>
            </a:r>
            <a:r>
              <a:rPr lang="en-GB" dirty="0" err="1"/>
              <a:t>Selbstachtung</a:t>
            </a:r>
            <a:r>
              <a:rPr lang="en-GB" dirty="0"/>
              <a:t> </a:t>
            </a:r>
            <a:r>
              <a:rPr lang="en-GB" dirty="0" err="1"/>
              <a:t>oder</a:t>
            </a:r>
            <a:r>
              <a:rPr lang="en-GB" dirty="0"/>
              <a:t> </a:t>
            </a:r>
            <a:r>
              <a:rPr lang="en-GB" dirty="0" err="1"/>
              <a:t>unser</a:t>
            </a:r>
            <a:r>
              <a:rPr lang="en-GB" dirty="0"/>
              <a:t> </a:t>
            </a:r>
            <a:r>
              <a:rPr lang="en-GB" dirty="0" err="1"/>
              <a:t>Selbstwertgefühl</a:t>
            </a:r>
            <a:r>
              <a:rPr lang="en-GB" dirty="0"/>
              <a:t> </a:t>
            </a:r>
            <a:r>
              <a:rPr lang="en-GB" dirty="0" err="1"/>
              <a:t>zu</a:t>
            </a:r>
            <a:r>
              <a:rPr lang="en-GB" dirty="0"/>
              <a:t> </a:t>
            </a:r>
            <a:r>
              <a:rPr lang="en-GB" dirty="0" err="1"/>
              <a:t>eng</a:t>
            </a:r>
            <a:r>
              <a:rPr lang="en-GB" dirty="0"/>
              <a:t> </a:t>
            </a:r>
            <a:r>
              <a:rPr lang="en-GB" dirty="0" err="1"/>
              <a:t>mit</a:t>
            </a:r>
            <a:r>
              <a:rPr lang="en-GB" dirty="0"/>
              <a:t> </a:t>
            </a:r>
            <a:r>
              <a:rPr lang="en-GB" dirty="0" err="1"/>
              <a:t>unserer</a:t>
            </a:r>
            <a:r>
              <a:rPr lang="en-GB" dirty="0"/>
              <a:t> </a:t>
            </a:r>
            <a:r>
              <a:rPr lang="en-GB" dirty="0" err="1"/>
              <a:t>körperlichen</a:t>
            </a:r>
            <a:r>
              <a:rPr lang="en-GB" dirty="0"/>
              <a:t> </a:t>
            </a:r>
            <a:r>
              <a:rPr lang="en-GB" dirty="0" err="1"/>
              <a:t>Leistungsfähigkeit</a:t>
            </a:r>
            <a:r>
              <a:rPr lang="en-GB" dirty="0"/>
              <a:t> </a:t>
            </a:r>
            <a:r>
              <a:rPr lang="en-GB" dirty="0" err="1"/>
              <a:t>verknüpft</a:t>
            </a:r>
            <a:r>
              <a:rPr lang="en-GB" dirty="0"/>
              <a:t> </a:t>
            </a:r>
            <a:r>
              <a:rPr lang="en-GB" dirty="0" err="1"/>
              <a:t>ist</a:t>
            </a:r>
            <a:r>
              <a:rPr lang="en-GB" dirty="0"/>
              <a:t>, </a:t>
            </a:r>
            <a:r>
              <a:rPr lang="en-GB" dirty="0" err="1"/>
              <a:t>haben</a:t>
            </a:r>
            <a:r>
              <a:rPr lang="en-GB" dirty="0"/>
              <a:t> </a:t>
            </a:r>
            <a:r>
              <a:rPr lang="en-GB" dirty="0" err="1"/>
              <a:t>wir</a:t>
            </a:r>
            <a:r>
              <a:rPr lang="en-GB" dirty="0"/>
              <a:t> </a:t>
            </a:r>
            <a:r>
              <a:rPr lang="en-GB" dirty="0" err="1"/>
              <a:t>ebenfalls</a:t>
            </a:r>
            <a:r>
              <a:rPr lang="en-GB" dirty="0"/>
              <a:t> </a:t>
            </a:r>
            <a:r>
              <a:rPr lang="en-GB" dirty="0" err="1"/>
              <a:t>ein</a:t>
            </a:r>
            <a:r>
              <a:rPr lang="en-GB" dirty="0"/>
              <a:t> Problem.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7" y="2708031"/>
            <a:ext cx="1833005"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6">
            <a:hlinkClick r:id="" action="ppaction://media"/>
            <a:extLst>
              <a:ext uri="{FF2B5EF4-FFF2-40B4-BE49-F238E27FC236}">
                <a16:creationId xmlns:a16="http://schemas.microsoft.com/office/drawing/2014/main" id="{F511AA8B-4A9B-471E-8BBE-26592CAD8E3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75085" y="4813065"/>
            <a:ext cx="487363" cy="487363"/>
          </a:xfrm>
          <a:prstGeom prst="ellipse">
            <a:avLst/>
          </a:prstGeom>
          <a:ln>
            <a:noFill/>
          </a:ln>
          <a:effectLst>
            <a:softEdge rad="112500"/>
          </a:effectLst>
        </p:spPr>
      </p:pic>
    </p:spTree>
    <p:extLst>
      <p:ext uri="{BB962C8B-B14F-4D97-AF65-F5344CB8AC3E}">
        <p14:creationId xmlns:p14="http://schemas.microsoft.com/office/powerpoint/2010/main" val="111746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318503" y="2642308"/>
            <a:ext cx="5897541" cy="2585323"/>
          </a:xfrm>
          <a:prstGeom prst="rect">
            <a:avLst/>
          </a:prstGeom>
          <a:noFill/>
        </p:spPr>
        <p:txBody>
          <a:bodyPr wrap="square" rtlCol="0">
            <a:spAutoFit/>
          </a:bodyPr>
          <a:lstStyle/>
          <a:p>
            <a:pPr algn="just"/>
            <a:r>
              <a:rPr lang="en-GB" dirty="0" err="1"/>
              <a:t>Wer</a:t>
            </a:r>
            <a:r>
              <a:rPr lang="en-GB" dirty="0"/>
              <a:t> Sie </a:t>
            </a:r>
            <a:r>
              <a:rPr lang="en-GB" dirty="0" err="1"/>
              <a:t>sind</a:t>
            </a:r>
            <a:r>
              <a:rPr lang="en-GB" dirty="0"/>
              <a:t>, </a:t>
            </a:r>
            <a:r>
              <a:rPr lang="en-GB" dirty="0" err="1"/>
              <a:t>wird</a:t>
            </a:r>
            <a:r>
              <a:rPr lang="en-GB" dirty="0"/>
              <a:t> </a:t>
            </a:r>
            <a:r>
              <a:rPr lang="en-GB" dirty="0" err="1"/>
              <a:t>nicht</a:t>
            </a:r>
            <a:r>
              <a:rPr lang="en-GB" dirty="0"/>
              <a:t> </a:t>
            </a:r>
            <a:r>
              <a:rPr lang="en-GB" dirty="0" err="1"/>
              <a:t>dadurch</a:t>
            </a:r>
            <a:r>
              <a:rPr lang="en-GB" dirty="0"/>
              <a:t> </a:t>
            </a:r>
            <a:r>
              <a:rPr lang="en-GB" dirty="0" err="1"/>
              <a:t>definiert</a:t>
            </a:r>
            <a:r>
              <a:rPr lang="en-GB" dirty="0"/>
              <a:t>, was Sie tun </a:t>
            </a:r>
            <a:r>
              <a:rPr lang="en-GB" dirty="0" err="1"/>
              <a:t>können</a:t>
            </a:r>
            <a:r>
              <a:rPr lang="en-GB" dirty="0"/>
              <a:t>. </a:t>
            </a:r>
            <a:r>
              <a:rPr lang="en-GB" dirty="0" err="1"/>
              <a:t>Denken</a:t>
            </a:r>
            <a:r>
              <a:rPr lang="en-GB" dirty="0"/>
              <a:t> Sie an </a:t>
            </a:r>
            <a:r>
              <a:rPr lang="en-GB" dirty="0" err="1"/>
              <a:t>einen</a:t>
            </a:r>
            <a:r>
              <a:rPr lang="en-GB" dirty="0"/>
              <a:t> </a:t>
            </a:r>
            <a:r>
              <a:rPr lang="en-GB" dirty="0" err="1"/>
              <a:t>älteren</a:t>
            </a:r>
            <a:r>
              <a:rPr lang="en-GB" dirty="0"/>
              <a:t> Menschen, den Sie </a:t>
            </a:r>
            <a:r>
              <a:rPr lang="en-GB" dirty="0" err="1"/>
              <a:t>geliebt</a:t>
            </a:r>
            <a:r>
              <a:rPr lang="en-GB" dirty="0"/>
              <a:t> </a:t>
            </a:r>
            <a:r>
              <a:rPr lang="en-GB" dirty="0" err="1"/>
              <a:t>haben</a:t>
            </a:r>
            <a:r>
              <a:rPr lang="en-GB" dirty="0"/>
              <a:t>. </a:t>
            </a:r>
            <a:r>
              <a:rPr lang="en-GB" dirty="0" err="1"/>
              <a:t>Wurde</a:t>
            </a:r>
            <a:r>
              <a:rPr lang="en-GB" dirty="0"/>
              <a:t> </a:t>
            </a:r>
            <a:r>
              <a:rPr lang="en-GB" dirty="0" err="1"/>
              <a:t>ihr</a:t>
            </a:r>
            <a:r>
              <a:rPr lang="en-GB" dirty="0"/>
              <a:t> Wert </a:t>
            </a:r>
            <a:r>
              <a:rPr lang="en-GB" dirty="0" err="1"/>
              <a:t>durch</a:t>
            </a:r>
            <a:r>
              <a:rPr lang="en-GB" dirty="0"/>
              <a:t> das </a:t>
            </a:r>
            <a:r>
              <a:rPr lang="en-GB" dirty="0" err="1"/>
              <a:t>definiert</a:t>
            </a:r>
            <a:r>
              <a:rPr lang="en-GB" dirty="0"/>
              <a:t>, was </a:t>
            </a:r>
            <a:r>
              <a:rPr lang="en-GB" dirty="0" err="1"/>
              <a:t>sie</a:t>
            </a:r>
            <a:r>
              <a:rPr lang="en-GB" dirty="0"/>
              <a:t> </a:t>
            </a:r>
            <a:r>
              <a:rPr lang="en-GB" dirty="0" err="1"/>
              <a:t>körperlich</a:t>
            </a:r>
            <a:r>
              <a:rPr lang="en-GB" dirty="0"/>
              <a:t> tun </a:t>
            </a:r>
            <a:r>
              <a:rPr lang="en-GB" dirty="0" err="1"/>
              <a:t>konnten</a:t>
            </a:r>
            <a:r>
              <a:rPr lang="en-GB" dirty="0"/>
              <a:t>? </a:t>
            </a:r>
            <a:r>
              <a:rPr lang="en-GB" dirty="0" err="1"/>
              <a:t>Hatte</a:t>
            </a:r>
            <a:r>
              <a:rPr lang="en-GB" dirty="0"/>
              <a:t> </a:t>
            </a:r>
            <a:r>
              <a:rPr lang="en-GB" dirty="0" err="1"/>
              <a:t>ihre</a:t>
            </a:r>
            <a:r>
              <a:rPr lang="en-GB" dirty="0"/>
              <a:t> </a:t>
            </a:r>
            <a:r>
              <a:rPr lang="en-GB" dirty="0" err="1"/>
              <a:t>Sehschwäche</a:t>
            </a:r>
            <a:r>
              <a:rPr lang="en-GB" dirty="0"/>
              <a:t> </a:t>
            </a:r>
            <a:r>
              <a:rPr lang="en-GB" dirty="0" err="1"/>
              <a:t>einen</a:t>
            </a:r>
            <a:r>
              <a:rPr lang="en-GB" dirty="0"/>
              <a:t> </a:t>
            </a:r>
            <a:r>
              <a:rPr lang="en-GB" dirty="0" err="1"/>
              <a:t>Einfluss</a:t>
            </a:r>
            <a:r>
              <a:rPr lang="en-GB" dirty="0"/>
              <a:t> </a:t>
            </a:r>
            <a:r>
              <a:rPr lang="en-GB" dirty="0" err="1"/>
              <a:t>darauf</a:t>
            </a:r>
            <a:r>
              <a:rPr lang="en-GB" dirty="0"/>
              <a:t>, </a:t>
            </a:r>
            <a:r>
              <a:rPr lang="en-GB" dirty="0" err="1"/>
              <a:t>wie</a:t>
            </a:r>
            <a:r>
              <a:rPr lang="en-GB" dirty="0"/>
              <a:t> Sie </a:t>
            </a:r>
            <a:r>
              <a:rPr lang="en-GB" dirty="0" err="1"/>
              <a:t>sie</a:t>
            </a:r>
            <a:r>
              <a:rPr lang="en-GB" dirty="0"/>
              <a:t> </a:t>
            </a:r>
            <a:r>
              <a:rPr lang="en-GB" dirty="0" err="1"/>
              <a:t>sahen</a:t>
            </a:r>
            <a:r>
              <a:rPr lang="en-GB" dirty="0"/>
              <a:t>? Hatten Sie </a:t>
            </a:r>
            <a:r>
              <a:rPr lang="en-GB" dirty="0" err="1"/>
              <a:t>wegen</a:t>
            </a:r>
            <a:r>
              <a:rPr lang="en-GB" dirty="0"/>
              <a:t> </a:t>
            </a:r>
            <a:r>
              <a:rPr lang="en-GB" dirty="0" err="1"/>
              <a:t>ihrer</a:t>
            </a:r>
            <a:r>
              <a:rPr lang="en-GB" dirty="0"/>
              <a:t> </a:t>
            </a:r>
            <a:r>
              <a:rPr lang="en-GB" dirty="0" err="1"/>
              <a:t>nachlassenden</a:t>
            </a:r>
            <a:r>
              <a:rPr lang="en-GB" dirty="0"/>
              <a:t> </a:t>
            </a:r>
            <a:r>
              <a:rPr lang="en-GB" dirty="0" err="1"/>
              <a:t>Energie</a:t>
            </a:r>
            <a:r>
              <a:rPr lang="en-GB" dirty="0"/>
              <a:t> </a:t>
            </a:r>
            <a:r>
              <a:rPr lang="en-GB" dirty="0" err="1"/>
              <a:t>genug</a:t>
            </a:r>
            <a:r>
              <a:rPr lang="en-GB" dirty="0"/>
              <a:t> von </a:t>
            </a:r>
            <a:r>
              <a:rPr lang="en-GB" dirty="0" err="1"/>
              <a:t>ihnen</a:t>
            </a:r>
            <a:r>
              <a:rPr lang="en-GB" dirty="0"/>
              <a:t>? </a:t>
            </a:r>
            <a:r>
              <a:rPr lang="en-GB" dirty="0" err="1"/>
              <a:t>Nein</a:t>
            </a:r>
            <a:r>
              <a:rPr lang="en-GB" dirty="0"/>
              <a:t>. Sie </a:t>
            </a:r>
            <a:r>
              <a:rPr lang="en-GB" dirty="0" err="1"/>
              <a:t>haben</a:t>
            </a:r>
            <a:r>
              <a:rPr lang="en-GB" dirty="0"/>
              <a:t> </a:t>
            </a:r>
            <a:r>
              <a:rPr lang="en-GB" dirty="0" err="1"/>
              <a:t>sie</a:t>
            </a:r>
            <a:r>
              <a:rPr lang="en-GB" dirty="0"/>
              <a:t> </a:t>
            </a:r>
            <a:r>
              <a:rPr lang="en-GB" dirty="0" err="1"/>
              <a:t>für</a:t>
            </a:r>
            <a:r>
              <a:rPr lang="en-GB" dirty="0"/>
              <a:t> das </a:t>
            </a:r>
            <a:r>
              <a:rPr lang="en-GB" dirty="0" err="1"/>
              <a:t>geliebt</a:t>
            </a:r>
            <a:r>
              <a:rPr lang="en-GB" dirty="0"/>
              <a:t>, was </a:t>
            </a:r>
            <a:r>
              <a:rPr lang="en-GB" dirty="0" err="1"/>
              <a:t>sie</a:t>
            </a:r>
            <a:r>
              <a:rPr lang="en-GB" dirty="0"/>
              <a:t> </a:t>
            </a:r>
            <a:r>
              <a:rPr lang="en-GB" dirty="0" err="1"/>
              <a:t>waren</a:t>
            </a:r>
            <a:r>
              <a:rPr lang="en-GB" dirty="0"/>
              <a:t>, </a:t>
            </a:r>
            <a:r>
              <a:rPr lang="en-GB" dirty="0" err="1"/>
              <a:t>nicht</a:t>
            </a:r>
            <a:r>
              <a:rPr lang="en-GB" dirty="0"/>
              <a:t> </a:t>
            </a:r>
            <a:r>
              <a:rPr lang="en-GB" dirty="0" err="1"/>
              <a:t>für</a:t>
            </a:r>
            <a:r>
              <a:rPr lang="en-GB" dirty="0"/>
              <a:t> das, was </a:t>
            </a:r>
            <a:r>
              <a:rPr lang="en-GB" dirty="0" err="1"/>
              <a:t>sie</a:t>
            </a:r>
            <a:r>
              <a:rPr lang="en-GB" dirty="0"/>
              <a:t> tun </a:t>
            </a:r>
            <a:r>
              <a:rPr lang="en-GB" dirty="0" err="1"/>
              <a:t>konnten</a:t>
            </a:r>
            <a:r>
              <a:rPr lang="en-GB" dirty="0"/>
              <a:t>. Sie </a:t>
            </a:r>
            <a:r>
              <a:rPr lang="en-GB" dirty="0" err="1"/>
              <a:t>schätzten</a:t>
            </a:r>
            <a:r>
              <a:rPr lang="en-GB" dirty="0"/>
              <a:t> </a:t>
            </a:r>
            <a:r>
              <a:rPr lang="en-GB" dirty="0" err="1"/>
              <a:t>sie</a:t>
            </a:r>
            <a:r>
              <a:rPr lang="en-GB" dirty="0"/>
              <a:t>, </a:t>
            </a:r>
            <a:r>
              <a:rPr lang="en-GB" dirty="0" err="1"/>
              <a:t>weil</a:t>
            </a:r>
            <a:r>
              <a:rPr lang="en-GB" dirty="0"/>
              <a:t> </a:t>
            </a:r>
            <a:r>
              <a:rPr lang="en-GB" dirty="0" err="1"/>
              <a:t>sie</a:t>
            </a:r>
            <a:r>
              <a:rPr lang="en-GB" dirty="0"/>
              <a:t> </a:t>
            </a:r>
            <a:r>
              <a:rPr lang="en-GB" dirty="0" err="1"/>
              <a:t>einen</a:t>
            </a:r>
            <a:r>
              <a:rPr lang="en-GB" dirty="0"/>
              <a:t> </a:t>
            </a:r>
            <a:r>
              <a:rPr lang="en-GB" dirty="0" err="1"/>
              <a:t>Mehrwert</a:t>
            </a:r>
            <a:r>
              <a:rPr lang="en-GB" dirty="0"/>
              <a:t> </a:t>
            </a:r>
            <a:r>
              <a:rPr lang="en-GB" dirty="0" err="1"/>
              <a:t>für</a:t>
            </a:r>
            <a:r>
              <a:rPr lang="en-GB" dirty="0"/>
              <a:t> </a:t>
            </a:r>
            <a:r>
              <a:rPr lang="en-GB" dirty="0" err="1"/>
              <a:t>Ihr</a:t>
            </a:r>
            <a:r>
              <a:rPr lang="en-GB" dirty="0"/>
              <a:t> Leben </a:t>
            </a:r>
            <a:r>
              <a:rPr lang="en-GB" dirty="0" err="1"/>
              <a:t>darstellten</a:t>
            </a:r>
            <a:r>
              <a:rPr lang="en-GB" dirty="0"/>
              <a:t>.</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783310"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7">
            <a:hlinkClick r:id="" action="ppaction://media"/>
            <a:extLst>
              <a:ext uri="{FF2B5EF4-FFF2-40B4-BE49-F238E27FC236}">
                <a16:creationId xmlns:a16="http://schemas.microsoft.com/office/drawing/2014/main" id="{A5E1C0AB-8F2C-4445-9DC4-15F7271BDC6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31140" y="4774116"/>
            <a:ext cx="487363" cy="487363"/>
          </a:xfrm>
          <a:prstGeom prst="ellipse">
            <a:avLst/>
          </a:prstGeom>
          <a:ln>
            <a:noFill/>
          </a:ln>
          <a:effectLst>
            <a:softEdge rad="112500"/>
          </a:effectLst>
        </p:spPr>
      </p:pic>
    </p:spTree>
    <p:extLst>
      <p:ext uri="{BB962C8B-B14F-4D97-AF65-F5344CB8AC3E}">
        <p14:creationId xmlns:p14="http://schemas.microsoft.com/office/powerpoint/2010/main" val="230497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318503" y="2641290"/>
            <a:ext cx="5897541" cy="2031325"/>
          </a:xfrm>
          <a:prstGeom prst="rect">
            <a:avLst/>
          </a:prstGeom>
          <a:noFill/>
        </p:spPr>
        <p:txBody>
          <a:bodyPr wrap="square" rtlCol="0">
            <a:spAutoFit/>
          </a:bodyPr>
          <a:lstStyle/>
          <a:p>
            <a:pPr algn="just"/>
            <a:r>
              <a:rPr lang="en-GB" dirty="0"/>
              <a:t>Um </a:t>
            </a:r>
            <a:r>
              <a:rPr lang="en-GB" dirty="0" err="1"/>
              <a:t>im</a:t>
            </a:r>
            <a:r>
              <a:rPr lang="en-GB" dirty="0"/>
              <a:t> Alter </a:t>
            </a:r>
            <a:r>
              <a:rPr lang="en-GB" dirty="0" err="1"/>
              <a:t>ein</a:t>
            </a:r>
            <a:r>
              <a:rPr lang="en-GB" dirty="0"/>
              <a:t> </a:t>
            </a:r>
            <a:r>
              <a:rPr lang="en-GB" dirty="0" err="1"/>
              <a:t>gesundes</a:t>
            </a:r>
            <a:r>
              <a:rPr lang="en-GB" dirty="0"/>
              <a:t> </a:t>
            </a:r>
            <a:r>
              <a:rPr lang="en-GB" dirty="0" err="1"/>
              <a:t>Selbstwertgefühl</a:t>
            </a:r>
            <a:r>
              <a:rPr lang="en-GB" dirty="0"/>
              <a:t> </a:t>
            </a:r>
            <a:r>
              <a:rPr lang="en-GB" dirty="0" err="1"/>
              <a:t>zu</a:t>
            </a:r>
            <a:r>
              <a:rPr lang="en-GB" dirty="0"/>
              <a:t> </a:t>
            </a:r>
            <a:r>
              <a:rPr lang="en-GB" dirty="0" err="1"/>
              <a:t>bewahren</a:t>
            </a:r>
            <a:r>
              <a:rPr lang="en-GB" dirty="0"/>
              <a:t>, </a:t>
            </a:r>
            <a:r>
              <a:rPr lang="en-GB" dirty="0" err="1"/>
              <a:t>müssen</a:t>
            </a:r>
            <a:r>
              <a:rPr lang="en-GB" dirty="0"/>
              <a:t> </a:t>
            </a:r>
            <a:r>
              <a:rPr lang="en-GB" dirty="0" err="1"/>
              <a:t>wir</a:t>
            </a:r>
            <a:r>
              <a:rPr lang="en-GB" dirty="0"/>
              <a:t> </a:t>
            </a:r>
            <a:r>
              <a:rPr lang="en-GB" dirty="0" err="1"/>
              <a:t>uns</a:t>
            </a:r>
            <a:r>
              <a:rPr lang="en-GB" dirty="0"/>
              <a:t> </a:t>
            </a:r>
            <a:r>
              <a:rPr lang="en-GB" dirty="0" err="1"/>
              <a:t>daran</a:t>
            </a:r>
            <a:r>
              <a:rPr lang="en-GB" dirty="0"/>
              <a:t> </a:t>
            </a:r>
            <a:r>
              <a:rPr lang="en-GB" dirty="0" err="1"/>
              <a:t>erinnern</a:t>
            </a:r>
            <a:r>
              <a:rPr lang="en-GB" dirty="0"/>
              <a:t>, </a:t>
            </a:r>
            <a:r>
              <a:rPr lang="en-GB" dirty="0" err="1"/>
              <a:t>dass</a:t>
            </a:r>
            <a:r>
              <a:rPr lang="en-GB" dirty="0"/>
              <a:t> </a:t>
            </a:r>
            <a:r>
              <a:rPr lang="en-GB" dirty="0" err="1"/>
              <a:t>unser</a:t>
            </a:r>
            <a:r>
              <a:rPr lang="en-GB" dirty="0"/>
              <a:t> Wert </a:t>
            </a:r>
            <a:r>
              <a:rPr lang="en-GB" dirty="0" err="1"/>
              <a:t>dadurch</a:t>
            </a:r>
            <a:r>
              <a:rPr lang="en-GB" dirty="0"/>
              <a:t> </a:t>
            </a:r>
            <a:r>
              <a:rPr lang="en-GB" dirty="0" err="1"/>
              <a:t>definiert</a:t>
            </a:r>
            <a:r>
              <a:rPr lang="en-GB" dirty="0"/>
              <a:t> </a:t>
            </a:r>
            <a:r>
              <a:rPr lang="en-GB" dirty="0" err="1"/>
              <a:t>wird</a:t>
            </a:r>
            <a:r>
              <a:rPr lang="en-GB" dirty="0"/>
              <a:t>, </a:t>
            </a:r>
            <a:r>
              <a:rPr lang="en-GB" dirty="0" err="1"/>
              <a:t>wer</a:t>
            </a:r>
            <a:r>
              <a:rPr lang="en-GB" dirty="0"/>
              <a:t> </a:t>
            </a:r>
            <a:r>
              <a:rPr lang="en-GB" dirty="0" err="1"/>
              <a:t>wir</a:t>
            </a:r>
            <a:r>
              <a:rPr lang="en-GB" dirty="0"/>
              <a:t> </a:t>
            </a:r>
            <a:r>
              <a:rPr lang="en-GB" dirty="0" err="1"/>
              <a:t>sind</a:t>
            </a:r>
            <a:r>
              <a:rPr lang="en-GB" dirty="0"/>
              <a:t>, und </a:t>
            </a:r>
            <a:r>
              <a:rPr lang="en-GB" dirty="0" err="1"/>
              <a:t>nicht</a:t>
            </a:r>
            <a:r>
              <a:rPr lang="en-GB" dirty="0"/>
              <a:t> </a:t>
            </a:r>
            <a:r>
              <a:rPr lang="en-GB" dirty="0" err="1"/>
              <a:t>dadurch</a:t>
            </a:r>
            <a:r>
              <a:rPr lang="en-GB" dirty="0"/>
              <a:t>, was </a:t>
            </a:r>
            <a:r>
              <a:rPr lang="en-GB" dirty="0" err="1"/>
              <a:t>unser</a:t>
            </a:r>
            <a:r>
              <a:rPr lang="en-GB" dirty="0"/>
              <a:t> </a:t>
            </a:r>
            <a:r>
              <a:rPr lang="en-GB" dirty="0" err="1"/>
              <a:t>Körper</a:t>
            </a:r>
            <a:r>
              <a:rPr lang="en-GB" dirty="0"/>
              <a:t> </a:t>
            </a:r>
            <a:r>
              <a:rPr lang="en-GB" dirty="0" err="1"/>
              <a:t>leisten</a:t>
            </a:r>
            <a:r>
              <a:rPr lang="en-GB" dirty="0"/>
              <a:t> </a:t>
            </a:r>
            <a:r>
              <a:rPr lang="en-GB" dirty="0" err="1"/>
              <a:t>kann</a:t>
            </a:r>
            <a:r>
              <a:rPr lang="en-GB" dirty="0"/>
              <a:t> </a:t>
            </a:r>
            <a:r>
              <a:rPr lang="en-GB" dirty="0" err="1"/>
              <a:t>oder</a:t>
            </a:r>
            <a:r>
              <a:rPr lang="en-GB" dirty="0"/>
              <a:t> </a:t>
            </a:r>
            <a:r>
              <a:rPr lang="en-GB" dirty="0" err="1"/>
              <a:t>wie</a:t>
            </a:r>
            <a:r>
              <a:rPr lang="en-GB" dirty="0"/>
              <a:t> er </a:t>
            </a:r>
            <a:r>
              <a:rPr lang="en-GB" dirty="0" err="1"/>
              <a:t>aussieht</a:t>
            </a:r>
            <a:r>
              <a:rPr lang="en-GB" dirty="0"/>
              <a:t>. Das Alter </a:t>
            </a:r>
            <a:r>
              <a:rPr lang="en-GB" dirty="0" err="1"/>
              <a:t>bedeutet</a:t>
            </a:r>
            <a:r>
              <a:rPr lang="en-GB" dirty="0"/>
              <a:t>, </a:t>
            </a:r>
            <a:r>
              <a:rPr lang="en-GB" dirty="0" err="1"/>
              <a:t>dass</a:t>
            </a:r>
            <a:r>
              <a:rPr lang="en-GB" dirty="0"/>
              <a:t> Sie </a:t>
            </a:r>
            <a:r>
              <a:rPr lang="en-GB" dirty="0" err="1"/>
              <a:t>mehr</a:t>
            </a:r>
            <a:r>
              <a:rPr lang="en-GB" dirty="0"/>
              <a:t> Jahre </a:t>
            </a:r>
            <a:r>
              <a:rPr lang="en-GB" dirty="0" err="1"/>
              <a:t>überlebt</a:t>
            </a:r>
            <a:r>
              <a:rPr lang="en-GB" dirty="0"/>
              <a:t> </a:t>
            </a:r>
            <a:r>
              <a:rPr lang="en-GB" dirty="0" err="1"/>
              <a:t>haben</a:t>
            </a:r>
            <a:r>
              <a:rPr lang="en-GB" dirty="0"/>
              <a:t>. Sie </a:t>
            </a:r>
            <a:r>
              <a:rPr lang="en-GB" dirty="0" err="1"/>
              <a:t>haben</a:t>
            </a:r>
            <a:r>
              <a:rPr lang="en-GB" dirty="0"/>
              <a:t> </a:t>
            </a:r>
            <a:r>
              <a:rPr lang="en-GB" dirty="0" err="1"/>
              <a:t>mehr</a:t>
            </a:r>
            <a:r>
              <a:rPr lang="en-GB" dirty="0"/>
              <a:t> </a:t>
            </a:r>
            <a:r>
              <a:rPr lang="en-GB" dirty="0" err="1"/>
              <a:t>Erfahrung</a:t>
            </a:r>
            <a:r>
              <a:rPr lang="en-GB" dirty="0"/>
              <a:t>. </a:t>
            </a:r>
            <a:r>
              <a:rPr lang="en-GB" dirty="0" err="1"/>
              <a:t>Aufgrund</a:t>
            </a:r>
            <a:r>
              <a:rPr lang="en-GB" dirty="0"/>
              <a:t> </a:t>
            </a:r>
            <a:r>
              <a:rPr lang="en-GB" dirty="0" err="1"/>
              <a:t>dieser</a:t>
            </a:r>
            <a:r>
              <a:rPr lang="en-GB" dirty="0"/>
              <a:t> </a:t>
            </a:r>
            <a:r>
              <a:rPr lang="en-GB" dirty="0" err="1"/>
              <a:t>jahrelangen</a:t>
            </a:r>
            <a:r>
              <a:rPr lang="en-GB" dirty="0"/>
              <a:t> </a:t>
            </a:r>
            <a:r>
              <a:rPr lang="en-GB" dirty="0" err="1"/>
              <a:t>Erfahrung</a:t>
            </a:r>
            <a:r>
              <a:rPr lang="en-GB" dirty="0"/>
              <a:t> </a:t>
            </a:r>
            <a:r>
              <a:rPr lang="en-GB" dirty="0" err="1"/>
              <a:t>haben</a:t>
            </a:r>
            <a:r>
              <a:rPr lang="en-GB" dirty="0"/>
              <a:t> Sie </a:t>
            </a:r>
            <a:r>
              <a:rPr lang="en-GB" dirty="0" err="1"/>
              <a:t>eine</a:t>
            </a:r>
            <a:r>
              <a:rPr lang="en-GB" dirty="0"/>
              <a:t> </a:t>
            </a:r>
            <a:r>
              <a:rPr lang="en-GB" dirty="0" err="1"/>
              <a:t>umfassendere</a:t>
            </a:r>
            <a:r>
              <a:rPr lang="en-GB" dirty="0"/>
              <a:t> </a:t>
            </a:r>
            <a:r>
              <a:rPr lang="en-GB" dirty="0" err="1"/>
              <a:t>Perspektive</a:t>
            </a:r>
            <a:r>
              <a:rPr lang="en-GB" dirty="0"/>
              <a:t>.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783310"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8">
            <a:hlinkClick r:id="" action="ppaction://media"/>
            <a:extLst>
              <a:ext uri="{FF2B5EF4-FFF2-40B4-BE49-F238E27FC236}">
                <a16:creationId xmlns:a16="http://schemas.microsoft.com/office/drawing/2014/main" id="{C4B2BAC7-0C87-4EAF-BBE4-CCCC615F75F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8709" y="4340003"/>
            <a:ext cx="487363" cy="487363"/>
          </a:xfrm>
          <a:prstGeom prst="ellipse">
            <a:avLst/>
          </a:prstGeom>
          <a:ln>
            <a:noFill/>
          </a:ln>
          <a:effectLst>
            <a:softEdge rad="112500"/>
          </a:effectLst>
        </p:spPr>
      </p:pic>
    </p:spTree>
    <p:extLst>
      <p:ext uri="{BB962C8B-B14F-4D97-AF65-F5344CB8AC3E}">
        <p14:creationId xmlns:p14="http://schemas.microsoft.com/office/powerpoint/2010/main" val="127619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846530"/>
            <a:ext cx="5897541" cy="1477328"/>
          </a:xfrm>
          <a:prstGeom prst="rect">
            <a:avLst/>
          </a:prstGeom>
          <a:noFill/>
        </p:spPr>
        <p:txBody>
          <a:bodyPr wrap="square" rtlCol="0">
            <a:spAutoFit/>
          </a:bodyPr>
          <a:lstStyle/>
          <a:p>
            <a:pPr algn="just"/>
            <a:r>
              <a:rPr lang="en-GB" dirty="0" err="1"/>
              <a:t>Falten</a:t>
            </a:r>
            <a:r>
              <a:rPr lang="en-GB" dirty="0"/>
              <a:t> </a:t>
            </a:r>
            <a:r>
              <a:rPr lang="en-GB" dirty="0" err="1"/>
              <a:t>können</a:t>
            </a:r>
            <a:r>
              <a:rPr lang="en-GB" dirty="0"/>
              <a:t> Weisheit </a:t>
            </a:r>
            <a:r>
              <a:rPr lang="en-GB" dirty="0" err="1"/>
              <a:t>bringen</a:t>
            </a:r>
            <a:r>
              <a:rPr lang="en-GB" dirty="0"/>
              <a:t>. Du </a:t>
            </a:r>
            <a:r>
              <a:rPr lang="en-GB" dirty="0" err="1"/>
              <a:t>weißt</a:t>
            </a:r>
            <a:r>
              <a:rPr lang="en-GB" dirty="0"/>
              <a:t> </a:t>
            </a:r>
            <a:r>
              <a:rPr lang="en-GB" dirty="0" err="1"/>
              <a:t>jetzt</a:t>
            </a:r>
            <a:r>
              <a:rPr lang="en-GB" dirty="0"/>
              <a:t> Dinge, die du in </a:t>
            </a:r>
            <a:r>
              <a:rPr lang="en-GB" dirty="0" err="1"/>
              <a:t>deiner</a:t>
            </a:r>
            <a:r>
              <a:rPr lang="en-GB" dirty="0"/>
              <a:t> </a:t>
            </a:r>
            <a:r>
              <a:rPr lang="en-GB" dirty="0" err="1"/>
              <a:t>Jugend</a:t>
            </a:r>
            <a:r>
              <a:rPr lang="en-GB" dirty="0"/>
              <a:t> </a:t>
            </a:r>
            <a:r>
              <a:rPr lang="en-GB" dirty="0" err="1"/>
              <a:t>nicht</a:t>
            </a:r>
            <a:r>
              <a:rPr lang="en-GB" dirty="0"/>
              <a:t> </a:t>
            </a:r>
            <a:r>
              <a:rPr lang="en-GB" dirty="0" err="1"/>
              <a:t>wusstest</a:t>
            </a:r>
            <a:r>
              <a:rPr lang="en-GB" dirty="0"/>
              <a:t>. </a:t>
            </a:r>
            <a:r>
              <a:rPr lang="en-GB" dirty="0" err="1"/>
              <a:t>Versuchen</a:t>
            </a:r>
            <a:r>
              <a:rPr lang="en-GB" dirty="0"/>
              <a:t> Sie, </a:t>
            </a:r>
            <a:r>
              <a:rPr lang="en-GB" dirty="0" err="1"/>
              <a:t>diese</a:t>
            </a:r>
            <a:r>
              <a:rPr lang="en-GB" dirty="0"/>
              <a:t> </a:t>
            </a:r>
            <a:r>
              <a:rPr lang="en-GB" dirty="0" err="1"/>
              <a:t>Erfahrung</a:t>
            </a:r>
            <a:r>
              <a:rPr lang="en-GB" dirty="0"/>
              <a:t>, </a:t>
            </a:r>
            <a:r>
              <a:rPr lang="en-GB" dirty="0" err="1"/>
              <a:t>Perspektive</a:t>
            </a:r>
            <a:r>
              <a:rPr lang="en-GB" dirty="0"/>
              <a:t> und Weisheit </a:t>
            </a:r>
            <a:r>
              <a:rPr lang="en-GB" dirty="0" err="1"/>
              <a:t>zu</a:t>
            </a:r>
            <a:r>
              <a:rPr lang="en-GB" dirty="0"/>
              <a:t> </a:t>
            </a:r>
            <a:r>
              <a:rPr lang="en-GB" dirty="0" err="1"/>
              <a:t>nutzen</a:t>
            </a:r>
            <a:r>
              <a:rPr lang="en-GB" dirty="0"/>
              <a:t>, um das Leben </a:t>
            </a:r>
            <a:r>
              <a:rPr lang="en-GB" dirty="0" err="1"/>
              <a:t>eines</a:t>
            </a:r>
            <a:r>
              <a:rPr lang="en-GB" dirty="0"/>
              <a:t> </a:t>
            </a:r>
            <a:r>
              <a:rPr lang="en-GB" dirty="0" err="1"/>
              <a:t>anderen</a:t>
            </a:r>
            <a:r>
              <a:rPr lang="en-GB" dirty="0"/>
              <a:t> Menschen </a:t>
            </a:r>
            <a:r>
              <a:rPr lang="en-GB" dirty="0" err="1"/>
              <a:t>zu</a:t>
            </a:r>
            <a:r>
              <a:rPr lang="en-GB" dirty="0"/>
              <a:t> </a:t>
            </a:r>
            <a:r>
              <a:rPr lang="en-GB" dirty="0" err="1"/>
              <a:t>bereichern</a:t>
            </a:r>
            <a:r>
              <a:rPr lang="en-GB" dirty="0"/>
              <a:t>. Das </a:t>
            </a:r>
            <a:r>
              <a:rPr lang="en-GB" dirty="0" err="1"/>
              <a:t>könnte</a:t>
            </a:r>
            <a:r>
              <a:rPr lang="en-GB" dirty="0"/>
              <a:t> </a:t>
            </a:r>
            <a:r>
              <a:rPr lang="en-GB" dirty="0" err="1"/>
              <a:t>Ihre</a:t>
            </a:r>
            <a:r>
              <a:rPr lang="en-GB" dirty="0"/>
              <a:t> Aufgabe an </a:t>
            </a:r>
            <a:r>
              <a:rPr lang="en-GB" dirty="0" err="1"/>
              <a:t>diesem</a:t>
            </a:r>
            <a:r>
              <a:rPr lang="en-GB" dirty="0"/>
              <a:t> Ende des </a:t>
            </a:r>
            <a:r>
              <a:rPr lang="en-GB" dirty="0" err="1"/>
              <a:t>Förderbandes</a:t>
            </a:r>
            <a:r>
              <a:rPr lang="en-GB" dirty="0"/>
              <a:t> sein.</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82306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a:t>
            </a:r>
            <a:r>
              <a:rPr lang="en-GB" dirty="0" err="1"/>
              <a:t>Selbstwertgefühl</a:t>
            </a:r>
            <a:r>
              <a:rPr lang="en-GB" dirty="0"/>
              <a:t> und Altern.</a:t>
            </a:r>
          </a:p>
        </p:txBody>
      </p:sp>
      <p:pic>
        <p:nvPicPr>
          <p:cNvPr id="6" name="selfesteem9">
            <a:hlinkClick r:id="" action="ppaction://media"/>
            <a:extLst>
              <a:ext uri="{FF2B5EF4-FFF2-40B4-BE49-F238E27FC236}">
                <a16:creationId xmlns:a16="http://schemas.microsoft.com/office/drawing/2014/main" id="{059C2CEE-449A-4183-8928-67998C62F06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51880" y="4366380"/>
            <a:ext cx="487363" cy="487363"/>
          </a:xfrm>
          <a:prstGeom prst="ellipse">
            <a:avLst/>
          </a:prstGeom>
          <a:ln>
            <a:noFill/>
          </a:ln>
          <a:effectLst>
            <a:softEdge rad="112500"/>
          </a:effectLst>
        </p:spPr>
      </p:pic>
    </p:spTree>
    <p:extLst>
      <p:ext uri="{BB962C8B-B14F-4D97-AF65-F5344CB8AC3E}">
        <p14:creationId xmlns:p14="http://schemas.microsoft.com/office/powerpoint/2010/main" val="211639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TotalTime>
  <Words>737</Words>
  <Application>Microsoft Office PowerPoint</Application>
  <PresentationFormat>Widescreen</PresentationFormat>
  <Paragraphs>19</Paragraphs>
  <Slides>10</Slides>
  <Notes>0</Notes>
  <HiddenSlides>0</HiddenSlides>
  <MMClips>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Rounded MT Bold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36</cp:revision>
  <dcterms:created xsi:type="dcterms:W3CDTF">2020-10-05T11:11:44Z</dcterms:created>
  <dcterms:modified xsi:type="dcterms:W3CDTF">2022-03-16T11:36:17Z</dcterms:modified>
</cp:coreProperties>
</file>