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handoutMasterIdLst>
    <p:handoutMasterId r:id="rId13"/>
  </p:handoutMasterIdLst>
  <p:sldIdLst>
    <p:sldId id="256" r:id="rId2"/>
    <p:sldId id="257" r:id="rId3"/>
    <p:sldId id="266" r:id="rId4"/>
    <p:sldId id="267" r:id="rId5"/>
    <p:sldId id="268" r:id="rId6"/>
    <p:sldId id="269" r:id="rId7"/>
    <p:sldId id="270" r:id="rId8"/>
    <p:sldId id="271" r:id="rId9"/>
    <p:sldId id="272" r:id="rId10"/>
    <p:sldId id="273" r:id="rId11"/>
    <p:sldId id="265"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FE3"/>
    <a:srgbClr val="FFCCFF"/>
    <a:srgbClr val="D13673"/>
    <a:srgbClr val="009CDD"/>
    <a:srgbClr val="C2C0CF"/>
    <a:srgbClr val="F9B233"/>
    <a:srgbClr val="E61873"/>
    <a:srgbClr val="A3295F"/>
    <a:srgbClr val="02A0E3"/>
    <a:srgbClr val="0297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345"/>
    <p:restoredTop sz="94934" autoAdjust="0"/>
  </p:normalViewPr>
  <p:slideViewPr>
    <p:cSldViewPr snapToGrid="0" snapToObjects="1">
      <p:cViewPr varScale="1">
        <p:scale>
          <a:sx n="83" d="100"/>
          <a:sy n="83" d="100"/>
        </p:scale>
        <p:origin x="902" y="72"/>
      </p:cViewPr>
      <p:guideLst/>
    </p:cSldViewPr>
  </p:slideViewPr>
  <p:notesTextViewPr>
    <p:cViewPr>
      <p:scale>
        <a:sx n="1" d="1"/>
        <a:sy n="1" d="1"/>
      </p:scale>
      <p:origin x="0" y="0"/>
    </p:cViewPr>
  </p:notesTextViewPr>
  <p:notesViewPr>
    <p:cSldViewPr snapToGrid="0" snapToObjects="1">
      <p:cViewPr varScale="1">
        <p:scale>
          <a:sx n="124" d="100"/>
          <a:sy n="124" d="100"/>
        </p:scale>
        <p:origin x="4104" y="8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6F32D17-BAD5-493C-B955-3D00697EE2E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5E385621-2031-4448-915D-28D05C37C0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53CDD7-AE5D-48AA-92E7-EBA5C39516E8}" type="datetimeFigureOut">
              <a:rPr lang="en-IE" smtClean="0"/>
              <a:t>16/03/2022</a:t>
            </a:fld>
            <a:endParaRPr lang="en-IE"/>
          </a:p>
        </p:txBody>
      </p:sp>
      <p:sp>
        <p:nvSpPr>
          <p:cNvPr id="4" name="Footer Placeholder 3">
            <a:extLst>
              <a:ext uri="{FF2B5EF4-FFF2-40B4-BE49-F238E27FC236}">
                <a16:creationId xmlns:a16="http://schemas.microsoft.com/office/drawing/2014/main" id="{4F04571F-2312-44E0-9DDA-9ED1B1034F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792A8360-6297-4D8C-AC8A-681253AB596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B1A84E-7670-4899-A865-0DAEC45A0C30}" type="slidenum">
              <a:rPr lang="en-IE" smtClean="0"/>
              <a:t>‹#›</a:t>
            </a:fld>
            <a:endParaRPr lang="en-IE"/>
          </a:p>
        </p:txBody>
      </p:sp>
    </p:spTree>
    <p:extLst>
      <p:ext uri="{BB962C8B-B14F-4D97-AF65-F5344CB8AC3E}">
        <p14:creationId xmlns:p14="http://schemas.microsoft.com/office/powerpoint/2010/main" val="60107773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734819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677945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803921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4190736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809221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3128DD7-9856-0B4F-9C68-CC82E18E786B}" type="datetimeFigureOut">
              <a:rPr lang="en-US" smtClean="0"/>
              <a:t>3/16/2022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352384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3128DD7-9856-0B4F-9C68-CC82E18E786B}" type="datetimeFigureOut">
              <a:rPr lang="en-US" smtClean="0"/>
              <a:t>3/16/2022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695338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3128DD7-9856-0B4F-9C68-CC82E18E786B}" type="datetimeFigureOut">
              <a:rPr lang="en-US" smtClean="0"/>
              <a:t>3/16/2022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913663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128DD7-9856-0B4F-9C68-CC82E18E786B}" type="datetimeFigureOut">
              <a:rPr lang="en-US" smtClean="0"/>
              <a:t>3/16/2022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9215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3/16/2022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638393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3/16/2022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6520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128DD7-9856-0B4F-9C68-CC82E18E786B}" type="datetimeFigureOut">
              <a:rPr lang="en-US" smtClean="0"/>
              <a:t>3/16/2022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7A6037-C16D-864B-8B93-3A002EED9D30}" type="slidenum">
              <a:rPr lang="en-US" smtClean="0"/>
              <a:t>‹#›</a:t>
            </a:fld>
            <a:endParaRPr lang="en-US"/>
          </a:p>
        </p:txBody>
      </p:sp>
    </p:spTree>
    <p:extLst>
      <p:ext uri="{BB962C8B-B14F-4D97-AF65-F5344CB8AC3E}">
        <p14:creationId xmlns:p14="http://schemas.microsoft.com/office/powerpoint/2010/main" val="17950067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10.mp3"/><Relationship Id="rId1" Type="http://schemas.microsoft.com/office/2007/relationships/media" Target="../media/media10.mp3"/><Relationship Id="rId6" Type="http://schemas.openxmlformats.org/officeDocument/2006/relationships/image" Target="../media/image2.png"/><Relationship Id="rId11" Type="http://schemas.openxmlformats.org/officeDocument/2006/relationships/image" Target="../media/image3.png"/><Relationship Id="rId5" Type="http://schemas.openxmlformats.org/officeDocument/2006/relationships/image" Target="../media/image1.emf"/><Relationship Id="rId10" Type="http://schemas.openxmlformats.org/officeDocument/2006/relationships/image" Target="../media/image8.png"/><Relationship Id="rId4" Type="http://schemas.openxmlformats.org/officeDocument/2006/relationships/image" Target="../media/image4.jpg"/><Relationship Id="rId9" Type="http://schemas.openxmlformats.org/officeDocument/2006/relationships/image" Target="../media/image7.gif"/></Relationships>
</file>

<file path=ppt/slides/_rels/slide11.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2.png"/><Relationship Id="rId7" Type="http://schemas.openxmlformats.org/officeDocument/2006/relationships/image" Target="../media/image12.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g"/><Relationship Id="rId9" Type="http://schemas.openxmlformats.org/officeDocument/2006/relationships/image" Target="../media/image14.png"/></Relationships>
</file>

<file path=ppt/slides/_rels/slide2.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2.png"/><Relationship Id="rId11" Type="http://schemas.openxmlformats.org/officeDocument/2006/relationships/image" Target="../media/image3.png"/><Relationship Id="rId5" Type="http://schemas.openxmlformats.org/officeDocument/2006/relationships/image" Target="../media/image1.emf"/><Relationship Id="rId10" Type="http://schemas.openxmlformats.org/officeDocument/2006/relationships/image" Target="../media/image8.png"/><Relationship Id="rId4" Type="http://schemas.openxmlformats.org/officeDocument/2006/relationships/image" Target="../media/image4.jpg"/><Relationship Id="rId9" Type="http://schemas.openxmlformats.org/officeDocument/2006/relationships/image" Target="../media/image7.gif"/></Relationships>
</file>

<file path=ppt/slides/_rels/slide3.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image" Target="../media/image2.png"/><Relationship Id="rId11" Type="http://schemas.openxmlformats.org/officeDocument/2006/relationships/image" Target="../media/image3.png"/><Relationship Id="rId5" Type="http://schemas.openxmlformats.org/officeDocument/2006/relationships/image" Target="../media/image1.emf"/><Relationship Id="rId10" Type="http://schemas.openxmlformats.org/officeDocument/2006/relationships/image" Target="../media/image8.png"/><Relationship Id="rId4" Type="http://schemas.openxmlformats.org/officeDocument/2006/relationships/image" Target="../media/image4.jpg"/><Relationship Id="rId9" Type="http://schemas.openxmlformats.org/officeDocument/2006/relationships/image" Target="../media/image7.gif"/></Relationships>
</file>

<file path=ppt/slides/_rels/slide4.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image" Target="../media/image2.png"/><Relationship Id="rId11" Type="http://schemas.openxmlformats.org/officeDocument/2006/relationships/image" Target="../media/image3.png"/><Relationship Id="rId5" Type="http://schemas.openxmlformats.org/officeDocument/2006/relationships/image" Target="../media/image1.emf"/><Relationship Id="rId10" Type="http://schemas.openxmlformats.org/officeDocument/2006/relationships/image" Target="../media/image8.png"/><Relationship Id="rId4" Type="http://schemas.openxmlformats.org/officeDocument/2006/relationships/image" Target="../media/image4.jpg"/><Relationship Id="rId9" Type="http://schemas.openxmlformats.org/officeDocument/2006/relationships/image" Target="../media/image7.gif"/></Relationships>
</file>

<file path=ppt/slides/_rels/slide5.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5.mp3"/><Relationship Id="rId1" Type="http://schemas.microsoft.com/office/2007/relationships/media" Target="../media/media5.mp3"/><Relationship Id="rId6" Type="http://schemas.openxmlformats.org/officeDocument/2006/relationships/image" Target="../media/image2.png"/><Relationship Id="rId11" Type="http://schemas.openxmlformats.org/officeDocument/2006/relationships/image" Target="../media/image3.png"/><Relationship Id="rId5" Type="http://schemas.openxmlformats.org/officeDocument/2006/relationships/image" Target="../media/image1.emf"/><Relationship Id="rId10" Type="http://schemas.openxmlformats.org/officeDocument/2006/relationships/image" Target="../media/image8.png"/><Relationship Id="rId4" Type="http://schemas.openxmlformats.org/officeDocument/2006/relationships/image" Target="../media/image4.jpg"/><Relationship Id="rId9" Type="http://schemas.openxmlformats.org/officeDocument/2006/relationships/image" Target="../media/image7.gif"/></Relationships>
</file>

<file path=ppt/slides/_rels/slide6.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6.mp3"/><Relationship Id="rId1" Type="http://schemas.microsoft.com/office/2007/relationships/media" Target="../media/media6.mp3"/><Relationship Id="rId6" Type="http://schemas.openxmlformats.org/officeDocument/2006/relationships/image" Target="../media/image2.png"/><Relationship Id="rId11" Type="http://schemas.openxmlformats.org/officeDocument/2006/relationships/image" Target="../media/image3.png"/><Relationship Id="rId5" Type="http://schemas.openxmlformats.org/officeDocument/2006/relationships/image" Target="../media/image1.emf"/><Relationship Id="rId10" Type="http://schemas.openxmlformats.org/officeDocument/2006/relationships/image" Target="../media/image8.png"/><Relationship Id="rId4" Type="http://schemas.openxmlformats.org/officeDocument/2006/relationships/image" Target="../media/image4.jpg"/><Relationship Id="rId9" Type="http://schemas.openxmlformats.org/officeDocument/2006/relationships/image" Target="../media/image7.gif"/></Relationships>
</file>

<file path=ppt/slides/_rels/slide7.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7.mp3"/><Relationship Id="rId1" Type="http://schemas.microsoft.com/office/2007/relationships/media" Target="../media/media7.mp3"/><Relationship Id="rId6" Type="http://schemas.openxmlformats.org/officeDocument/2006/relationships/image" Target="../media/image2.png"/><Relationship Id="rId11" Type="http://schemas.openxmlformats.org/officeDocument/2006/relationships/image" Target="../media/image3.png"/><Relationship Id="rId5" Type="http://schemas.openxmlformats.org/officeDocument/2006/relationships/image" Target="../media/image1.emf"/><Relationship Id="rId10" Type="http://schemas.openxmlformats.org/officeDocument/2006/relationships/image" Target="../media/image8.png"/><Relationship Id="rId4" Type="http://schemas.openxmlformats.org/officeDocument/2006/relationships/image" Target="../media/image4.jpg"/><Relationship Id="rId9" Type="http://schemas.openxmlformats.org/officeDocument/2006/relationships/image" Target="../media/image7.gif"/></Relationships>
</file>

<file path=ppt/slides/_rels/slide8.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8.mp3"/><Relationship Id="rId1" Type="http://schemas.microsoft.com/office/2007/relationships/media" Target="../media/media8.mp3"/><Relationship Id="rId6" Type="http://schemas.openxmlformats.org/officeDocument/2006/relationships/image" Target="../media/image2.png"/><Relationship Id="rId11" Type="http://schemas.openxmlformats.org/officeDocument/2006/relationships/image" Target="../media/image3.png"/><Relationship Id="rId5" Type="http://schemas.openxmlformats.org/officeDocument/2006/relationships/image" Target="../media/image1.emf"/><Relationship Id="rId10" Type="http://schemas.openxmlformats.org/officeDocument/2006/relationships/image" Target="../media/image8.png"/><Relationship Id="rId4" Type="http://schemas.openxmlformats.org/officeDocument/2006/relationships/image" Target="../media/image4.jpg"/><Relationship Id="rId9" Type="http://schemas.openxmlformats.org/officeDocument/2006/relationships/image" Target="../media/image7.gif"/></Relationships>
</file>

<file path=ppt/slides/_rels/slide9.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9.mp3"/><Relationship Id="rId1" Type="http://schemas.microsoft.com/office/2007/relationships/media" Target="../media/media9.mp3"/><Relationship Id="rId6" Type="http://schemas.openxmlformats.org/officeDocument/2006/relationships/image" Target="../media/image2.png"/><Relationship Id="rId11" Type="http://schemas.openxmlformats.org/officeDocument/2006/relationships/image" Target="../media/image3.png"/><Relationship Id="rId5" Type="http://schemas.openxmlformats.org/officeDocument/2006/relationships/image" Target="../media/image1.emf"/><Relationship Id="rId10" Type="http://schemas.openxmlformats.org/officeDocument/2006/relationships/image" Target="../media/image8.png"/><Relationship Id="rId4" Type="http://schemas.openxmlformats.org/officeDocument/2006/relationships/image" Target="../media/image4.jpg"/><Relationship Id="rId9" Type="http://schemas.openxmlformats.org/officeDocument/2006/relationships/image" Target="../media/image7.gif"/></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13673">
                <a:alpha val="25000"/>
              </a:srgbClr>
            </a:gs>
            <a:gs pos="100000">
              <a:srgbClr val="009CDD">
                <a:alpha val="25000"/>
              </a:srgbClr>
            </a:gs>
          </a:gsLst>
          <a:lin ang="5400000" scaled="1"/>
        </a:gra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B8DD5A42-F94F-462E-998C-77B75A77E034}"/>
              </a:ext>
            </a:extLst>
          </p:cNvPr>
          <p:cNvGrpSpPr/>
          <p:nvPr/>
        </p:nvGrpSpPr>
        <p:grpSpPr>
          <a:xfrm>
            <a:off x="62446" y="5923729"/>
            <a:ext cx="3095986" cy="855907"/>
            <a:chOff x="9452113" y="5974207"/>
            <a:chExt cx="2739887" cy="784485"/>
          </a:xfrm>
        </p:grpSpPr>
        <p:sp>
          <p:nvSpPr>
            <p:cNvPr id="13" name="Rounded Rectangle 13">
              <a:extLst>
                <a:ext uri="{FF2B5EF4-FFF2-40B4-BE49-F238E27FC236}">
                  <a16:creationId xmlns:a16="http://schemas.microsoft.com/office/drawing/2014/main" id="{5600B9C3-525A-48FE-BD9B-C948D6E21F83}"/>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E047D4BF-8D47-4A7D-9EFA-F798AEC75F63}"/>
                </a:ext>
              </a:extLst>
            </p:cNvPr>
            <p:cNvPicPr>
              <a:picLocks noChangeAspect="1"/>
            </p:cNvPicPr>
            <p:nvPr/>
          </p:nvPicPr>
          <p:blipFill>
            <a:blip r:embed="rId4"/>
            <a:stretch>
              <a:fillRect/>
            </a:stretch>
          </p:blipFill>
          <p:spPr>
            <a:xfrm>
              <a:off x="9452113" y="5974207"/>
              <a:ext cx="2739887" cy="784485"/>
            </a:xfrm>
            <a:prstGeom prst="rect">
              <a:avLst/>
            </a:prstGeom>
          </p:spPr>
        </p:pic>
      </p:grpSp>
      <p:pic>
        <p:nvPicPr>
          <p:cNvPr id="3" name="Picture 2" descr="Logo&#10;&#10;Description automatically generated">
            <a:extLst>
              <a:ext uri="{FF2B5EF4-FFF2-40B4-BE49-F238E27FC236}">
                <a16:creationId xmlns:a16="http://schemas.microsoft.com/office/drawing/2014/main" id="{8B8B48E9-8307-4DA4-9FAB-53AD12DE14BF}"/>
              </a:ext>
            </a:extLst>
          </p:cNvPr>
          <p:cNvPicPr>
            <a:picLocks noChangeAspect="1"/>
          </p:cNvPicPr>
          <p:nvPr/>
        </p:nvPicPr>
        <p:blipFill>
          <a:blip r:embed="rId5"/>
          <a:stretch>
            <a:fillRect/>
          </a:stretch>
        </p:blipFill>
        <p:spPr>
          <a:xfrm>
            <a:off x="399953" y="513791"/>
            <a:ext cx="8575002" cy="2205657"/>
          </a:xfrm>
          <a:prstGeom prst="rect">
            <a:avLst/>
          </a:prstGeom>
        </p:spPr>
      </p:pic>
      <p:sp>
        <p:nvSpPr>
          <p:cNvPr id="2" name="TextBox 1">
            <a:extLst>
              <a:ext uri="{FF2B5EF4-FFF2-40B4-BE49-F238E27FC236}">
                <a16:creationId xmlns:a16="http://schemas.microsoft.com/office/drawing/2014/main" id="{F1212A93-356A-43D9-8A64-4CD4B2EC6305}"/>
              </a:ext>
            </a:extLst>
          </p:cNvPr>
          <p:cNvSpPr txBox="1"/>
          <p:nvPr/>
        </p:nvSpPr>
        <p:spPr>
          <a:xfrm>
            <a:off x="5715000" y="3613638"/>
            <a:ext cx="5292969" cy="646331"/>
          </a:xfrm>
          <a:prstGeom prst="rect">
            <a:avLst/>
          </a:prstGeom>
          <a:noFill/>
        </p:spPr>
        <p:txBody>
          <a:bodyPr wrap="square" rtlCol="0">
            <a:spAutoFit/>
          </a:bodyPr>
          <a:lstStyle/>
          <a:p>
            <a:r>
              <a:rPr lang="en-GB" dirty="0" err="1"/>
              <a:t>Hörbuch</a:t>
            </a:r>
            <a:r>
              <a:rPr lang="en-GB" dirty="0"/>
              <a:t>: Die </a:t>
            </a:r>
            <a:r>
              <a:rPr lang="en-GB" dirty="0" err="1"/>
              <a:t>Unterschiede</a:t>
            </a:r>
            <a:r>
              <a:rPr lang="en-GB" dirty="0"/>
              <a:t> </a:t>
            </a:r>
            <a:r>
              <a:rPr lang="en-GB" dirty="0" err="1"/>
              <a:t>zwischen</a:t>
            </a:r>
            <a:r>
              <a:rPr lang="en-GB" dirty="0"/>
              <a:t> </a:t>
            </a:r>
            <a:r>
              <a:rPr lang="en-GB" dirty="0" err="1"/>
              <a:t>gesunden</a:t>
            </a:r>
            <a:r>
              <a:rPr lang="en-GB" dirty="0"/>
              <a:t> und </a:t>
            </a:r>
            <a:r>
              <a:rPr lang="en-GB" dirty="0" err="1"/>
              <a:t>ungesunden</a:t>
            </a:r>
            <a:r>
              <a:rPr lang="en-GB" dirty="0"/>
              <a:t> </a:t>
            </a:r>
            <a:r>
              <a:rPr lang="en-GB" dirty="0" err="1"/>
              <a:t>Beziehungen</a:t>
            </a:r>
            <a:endParaRPr lang="en-GB" dirty="0"/>
          </a:p>
        </p:txBody>
      </p:sp>
      <p:pic>
        <p:nvPicPr>
          <p:cNvPr id="4" name="differnets between1">
            <a:hlinkClick r:id="" action="ppaction://media"/>
            <a:extLst>
              <a:ext uri="{FF2B5EF4-FFF2-40B4-BE49-F238E27FC236}">
                <a16:creationId xmlns:a16="http://schemas.microsoft.com/office/drawing/2014/main" id="{70ACAF42-21FB-490E-A0C7-F131108AB02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608637" y="4259969"/>
            <a:ext cx="487363" cy="487363"/>
          </a:xfrm>
          <a:prstGeom prst="ellipse">
            <a:avLst/>
          </a:prstGeom>
          <a:ln>
            <a:noFill/>
          </a:ln>
          <a:effectLst>
            <a:softEdge rad="112500"/>
          </a:effectLst>
        </p:spPr>
      </p:pic>
    </p:spTree>
    <p:extLst>
      <p:ext uri="{BB962C8B-B14F-4D97-AF65-F5344CB8AC3E}">
        <p14:creationId xmlns:p14="http://schemas.microsoft.com/office/powerpoint/2010/main" val="1085794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2998178" y="2885695"/>
            <a:ext cx="5917222" cy="1200329"/>
          </a:xfrm>
          <a:prstGeom prst="rect">
            <a:avLst/>
          </a:prstGeom>
          <a:noFill/>
        </p:spPr>
        <p:txBody>
          <a:bodyPr wrap="square" rtlCol="0">
            <a:spAutoFit/>
          </a:bodyPr>
          <a:lstStyle/>
          <a:p>
            <a:pPr algn="just"/>
            <a:r>
              <a:rPr lang="en-GB" dirty="0"/>
              <a:t>Es </a:t>
            </a:r>
            <a:r>
              <a:rPr lang="en-GB" dirty="0" err="1"/>
              <a:t>ist</a:t>
            </a:r>
            <a:r>
              <a:rPr lang="en-GB" dirty="0"/>
              <a:t> </a:t>
            </a:r>
            <a:r>
              <a:rPr lang="en-GB" dirty="0" err="1"/>
              <a:t>sehr</a:t>
            </a:r>
            <a:r>
              <a:rPr lang="en-GB" dirty="0"/>
              <a:t> </a:t>
            </a:r>
            <a:r>
              <a:rPr lang="en-GB" dirty="0" err="1"/>
              <a:t>wichtig</a:t>
            </a:r>
            <a:r>
              <a:rPr lang="en-GB" dirty="0"/>
              <a:t>, von </a:t>
            </a:r>
            <a:r>
              <a:rPr lang="en-GB" dirty="0" err="1"/>
              <a:t>klein</a:t>
            </a:r>
            <a:r>
              <a:rPr lang="en-GB" dirty="0"/>
              <a:t> auf </a:t>
            </a:r>
            <a:r>
              <a:rPr lang="en-GB" dirty="0" err="1"/>
              <a:t>zwischen</a:t>
            </a:r>
            <a:r>
              <a:rPr lang="en-GB" dirty="0"/>
              <a:t> </a:t>
            </a:r>
            <a:r>
              <a:rPr lang="en-GB" dirty="0" err="1"/>
              <a:t>gesunden</a:t>
            </a:r>
            <a:r>
              <a:rPr lang="en-GB" dirty="0"/>
              <a:t> und </a:t>
            </a:r>
            <a:r>
              <a:rPr lang="en-GB" dirty="0" err="1"/>
              <a:t>ungesunden</a:t>
            </a:r>
            <a:r>
              <a:rPr lang="en-GB" dirty="0"/>
              <a:t> </a:t>
            </a:r>
            <a:r>
              <a:rPr lang="en-GB" dirty="0" err="1"/>
              <a:t>Beziehungen</a:t>
            </a:r>
            <a:r>
              <a:rPr lang="en-GB" dirty="0"/>
              <a:t> in der </a:t>
            </a:r>
            <a:r>
              <a:rPr lang="en-GB" dirty="0" err="1"/>
              <a:t>Familie</a:t>
            </a:r>
            <a:r>
              <a:rPr lang="en-GB" dirty="0"/>
              <a:t> </a:t>
            </a:r>
            <a:r>
              <a:rPr lang="en-GB" dirty="0" err="1"/>
              <a:t>unterscheiden</a:t>
            </a:r>
            <a:r>
              <a:rPr lang="en-GB" dirty="0"/>
              <a:t> </a:t>
            </a:r>
            <a:r>
              <a:rPr lang="en-GB" dirty="0" err="1"/>
              <a:t>zu</a:t>
            </a:r>
            <a:r>
              <a:rPr lang="en-GB" dirty="0"/>
              <a:t> </a:t>
            </a:r>
            <a:r>
              <a:rPr lang="en-GB" dirty="0" err="1"/>
              <a:t>können</a:t>
            </a:r>
            <a:r>
              <a:rPr lang="en-GB" dirty="0"/>
              <a:t>. Dies </a:t>
            </a:r>
            <a:r>
              <a:rPr lang="en-GB" dirty="0" err="1"/>
              <a:t>kann</a:t>
            </a:r>
            <a:r>
              <a:rPr lang="en-GB" dirty="0"/>
              <a:t> </a:t>
            </a:r>
            <a:r>
              <a:rPr lang="en-GB" dirty="0" err="1"/>
              <a:t>dazu</a:t>
            </a:r>
            <a:r>
              <a:rPr lang="en-GB" dirty="0"/>
              <a:t> </a:t>
            </a:r>
            <a:r>
              <a:rPr lang="en-GB" dirty="0" err="1"/>
              <a:t>beitragen</a:t>
            </a:r>
            <a:r>
              <a:rPr lang="en-GB" dirty="0"/>
              <a:t>, </a:t>
            </a:r>
            <a:r>
              <a:rPr lang="en-GB" dirty="0" err="1"/>
              <a:t>Katastrophen</a:t>
            </a:r>
            <a:r>
              <a:rPr lang="en-GB" dirty="0"/>
              <a:t> </a:t>
            </a:r>
            <a:r>
              <a:rPr lang="en-GB" dirty="0" err="1"/>
              <a:t>zu</a:t>
            </a:r>
            <a:r>
              <a:rPr lang="en-GB" dirty="0"/>
              <a:t> </a:t>
            </a:r>
            <a:r>
              <a:rPr lang="en-GB" dirty="0" err="1"/>
              <a:t>verhindern</a:t>
            </a:r>
            <a:r>
              <a:rPr lang="en-GB" dirty="0"/>
              <a:t>, die in </a:t>
            </a:r>
            <a:r>
              <a:rPr lang="en-GB" dirty="0" err="1"/>
              <a:t>Familien</a:t>
            </a:r>
            <a:r>
              <a:rPr lang="en-GB" dirty="0"/>
              <a:t> </a:t>
            </a:r>
            <a:r>
              <a:rPr lang="en-GB" dirty="0" err="1"/>
              <a:t>auftreten</a:t>
            </a:r>
            <a:r>
              <a:rPr lang="en-GB" dirty="0"/>
              <a:t>, </a:t>
            </a:r>
            <a:r>
              <a:rPr lang="en-GB" dirty="0" err="1"/>
              <a:t>insbesondere</a:t>
            </a:r>
            <a:r>
              <a:rPr lang="en-GB" dirty="0"/>
              <a:t> </a:t>
            </a:r>
            <a:r>
              <a:rPr lang="en-GB" dirty="0" err="1"/>
              <a:t>im</a:t>
            </a:r>
            <a:r>
              <a:rPr lang="en-GB" dirty="0"/>
              <a:t> Alter.</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n-GB" dirty="0"/>
              <a:t>In </a:t>
            </a:r>
            <a:r>
              <a:rPr lang="en-GB" dirty="0" err="1"/>
              <a:t>diesem</a:t>
            </a:r>
            <a:r>
              <a:rPr lang="en-GB" dirty="0"/>
              <a:t> </a:t>
            </a:r>
            <a:r>
              <a:rPr lang="en-GB" dirty="0" err="1"/>
              <a:t>Hörbuch</a:t>
            </a:r>
            <a:r>
              <a:rPr lang="en-GB" dirty="0"/>
              <a:t> </a:t>
            </a:r>
            <a:r>
              <a:rPr lang="en-GB" dirty="0" err="1"/>
              <a:t>erfahren</a:t>
            </a:r>
            <a:r>
              <a:rPr lang="en-GB" dirty="0"/>
              <a:t> Sie </a:t>
            </a:r>
            <a:r>
              <a:rPr lang="en-GB" dirty="0" err="1"/>
              <a:t>mehr</a:t>
            </a:r>
            <a:r>
              <a:rPr lang="en-GB" dirty="0"/>
              <a:t> </a:t>
            </a:r>
            <a:r>
              <a:rPr lang="en-GB" dirty="0" err="1"/>
              <a:t>über</a:t>
            </a:r>
            <a:r>
              <a:rPr lang="en-GB" dirty="0"/>
              <a:t> die </a:t>
            </a:r>
            <a:r>
              <a:rPr lang="en-GB" dirty="0" err="1"/>
              <a:t>Unterschiede</a:t>
            </a:r>
            <a:r>
              <a:rPr lang="en-GB" dirty="0"/>
              <a:t> </a:t>
            </a:r>
            <a:r>
              <a:rPr lang="en-GB" dirty="0" err="1"/>
              <a:t>zwischen</a:t>
            </a:r>
            <a:r>
              <a:rPr lang="en-GB" dirty="0"/>
              <a:t> </a:t>
            </a:r>
            <a:r>
              <a:rPr lang="en-GB" dirty="0" err="1"/>
              <a:t>gesunden</a:t>
            </a:r>
            <a:r>
              <a:rPr lang="en-GB" dirty="0"/>
              <a:t> und </a:t>
            </a:r>
            <a:r>
              <a:rPr lang="en-GB" dirty="0" err="1"/>
              <a:t>ungesunden</a:t>
            </a:r>
            <a:r>
              <a:rPr lang="en-GB" dirty="0"/>
              <a:t> </a:t>
            </a:r>
            <a:r>
              <a:rPr lang="en-GB" dirty="0" err="1"/>
              <a:t>Beziehungen</a:t>
            </a:r>
            <a:r>
              <a:rPr lang="en-GB" dirty="0"/>
              <a:t> in der </a:t>
            </a:r>
            <a:r>
              <a:rPr lang="en-GB" dirty="0" err="1"/>
              <a:t>Familie</a:t>
            </a:r>
            <a:r>
              <a:rPr lang="en-GB" dirty="0"/>
              <a:t>.</a:t>
            </a:r>
          </a:p>
        </p:txBody>
      </p:sp>
      <p:pic>
        <p:nvPicPr>
          <p:cNvPr id="7" name="differnets between10">
            <a:hlinkClick r:id="" action="ppaction://media"/>
            <a:extLst>
              <a:ext uri="{FF2B5EF4-FFF2-40B4-BE49-F238E27FC236}">
                <a16:creationId xmlns:a16="http://schemas.microsoft.com/office/drawing/2014/main" id="{025B630D-D423-4663-B91A-A76C1F8FA5AB}"/>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859721" y="4234523"/>
            <a:ext cx="487363" cy="487363"/>
          </a:xfrm>
          <a:prstGeom prst="ellipse">
            <a:avLst/>
          </a:prstGeom>
          <a:ln>
            <a:noFill/>
          </a:ln>
          <a:effectLst>
            <a:softEdge rad="112500"/>
          </a:effectLst>
        </p:spPr>
      </p:pic>
    </p:spTree>
    <p:extLst>
      <p:ext uri="{BB962C8B-B14F-4D97-AF65-F5344CB8AC3E}">
        <p14:creationId xmlns:p14="http://schemas.microsoft.com/office/powerpoint/2010/main" val="1622887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7"/>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9E441C3-635B-5042-BB61-7EFB6B8BBA30}"/>
              </a:ext>
            </a:extLst>
          </p:cNvPr>
          <p:cNvPicPr>
            <a:picLocks noChangeAspect="1"/>
          </p:cNvPicPr>
          <p:nvPr/>
        </p:nvPicPr>
        <p:blipFill>
          <a:blip r:embed="rId2"/>
          <a:stretch>
            <a:fillRect/>
          </a:stretch>
        </p:blipFill>
        <p:spPr>
          <a:xfrm>
            <a:off x="685667" y="5404853"/>
            <a:ext cx="3842093" cy="1100069"/>
          </a:xfrm>
          <a:prstGeom prst="rect">
            <a:avLst/>
          </a:prstGeom>
        </p:spPr>
      </p:pic>
      <p:sp>
        <p:nvSpPr>
          <p:cNvPr id="9" name="TextBox 8">
            <a:extLst>
              <a:ext uri="{FF2B5EF4-FFF2-40B4-BE49-F238E27FC236}">
                <a16:creationId xmlns:a16="http://schemas.microsoft.com/office/drawing/2014/main" id="{807D66F0-42A7-3E42-B51B-728AD87A5260}"/>
              </a:ext>
            </a:extLst>
          </p:cNvPr>
          <p:cNvSpPr txBox="1"/>
          <p:nvPr/>
        </p:nvSpPr>
        <p:spPr>
          <a:xfrm>
            <a:off x="4775410" y="5800865"/>
            <a:ext cx="5225973" cy="646331"/>
          </a:xfrm>
          <a:prstGeom prst="rect">
            <a:avLst/>
          </a:prstGeom>
          <a:noFill/>
        </p:spPr>
        <p:txBody>
          <a:bodyPr wrap="square" rtlCol="0">
            <a:spAutoFit/>
          </a:bodyPr>
          <a:lstStyle/>
          <a:p>
            <a:r>
              <a:rPr lang="en-IE" sz="900" dirty="0">
                <a:latin typeface="Arial" panose="020B0604020202020204" pitchFamily="34" charset="0"/>
                <a:cs typeface="Arial" panose="020B0604020202020204" pitchFamily="34" charset="0"/>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p>
          <a:p>
            <a:endParaRPr lang="en-US" sz="900" dirty="0">
              <a:latin typeface="Arial" panose="020B0604020202020204" pitchFamily="34" charset="0"/>
              <a:cs typeface="Arial" panose="020B0604020202020204" pitchFamily="34" charset="0"/>
            </a:endParaRPr>
          </a:p>
        </p:txBody>
      </p:sp>
      <p:pic>
        <p:nvPicPr>
          <p:cNvPr id="2" name="Picture 1" descr="Logo&#10;&#10;Description automatically generated">
            <a:extLst>
              <a:ext uri="{FF2B5EF4-FFF2-40B4-BE49-F238E27FC236}">
                <a16:creationId xmlns:a16="http://schemas.microsoft.com/office/drawing/2014/main" id="{EADF125F-3785-42C7-B37B-68A55959A148}"/>
              </a:ext>
            </a:extLst>
          </p:cNvPr>
          <p:cNvPicPr>
            <a:picLocks noChangeAspect="1"/>
          </p:cNvPicPr>
          <p:nvPr/>
        </p:nvPicPr>
        <p:blipFill>
          <a:blip r:embed="rId3"/>
          <a:stretch>
            <a:fillRect/>
          </a:stretch>
        </p:blipFill>
        <p:spPr>
          <a:xfrm>
            <a:off x="1661833" y="484553"/>
            <a:ext cx="9126982" cy="2347636"/>
          </a:xfrm>
          <a:prstGeom prst="rect">
            <a:avLst/>
          </a:prstGeom>
        </p:spPr>
      </p:pic>
      <p:pic>
        <p:nvPicPr>
          <p:cNvPr id="5" name="Picture 4" descr="Logo&#10;&#10;Description automatically generated">
            <a:extLst>
              <a:ext uri="{FF2B5EF4-FFF2-40B4-BE49-F238E27FC236}">
                <a16:creationId xmlns:a16="http://schemas.microsoft.com/office/drawing/2014/main" id="{01AADBE4-8C29-4F31-B015-B9B6B22B4321}"/>
              </a:ext>
            </a:extLst>
          </p:cNvPr>
          <p:cNvPicPr>
            <a:picLocks noChangeAspect="1"/>
          </p:cNvPicPr>
          <p:nvPr/>
        </p:nvPicPr>
        <p:blipFill>
          <a:blip r:embed="rId4"/>
          <a:stretch>
            <a:fillRect/>
          </a:stretch>
        </p:blipFill>
        <p:spPr>
          <a:xfrm>
            <a:off x="6293938" y="3151829"/>
            <a:ext cx="1768022" cy="1768022"/>
          </a:xfrm>
          <a:prstGeom prst="rect">
            <a:avLst/>
          </a:prstGeom>
        </p:spPr>
      </p:pic>
      <p:pic>
        <p:nvPicPr>
          <p:cNvPr id="10" name="Picture 9" descr="Logo&#10;&#10;Description automatically generated">
            <a:extLst>
              <a:ext uri="{FF2B5EF4-FFF2-40B4-BE49-F238E27FC236}">
                <a16:creationId xmlns:a16="http://schemas.microsoft.com/office/drawing/2014/main" id="{CE2B6AE9-5474-4983-AB9A-5A1D8440CDC7}"/>
              </a:ext>
            </a:extLst>
          </p:cNvPr>
          <p:cNvPicPr>
            <a:picLocks noChangeAspect="1"/>
          </p:cNvPicPr>
          <p:nvPr/>
        </p:nvPicPr>
        <p:blipFill>
          <a:blip r:embed="rId5"/>
          <a:stretch>
            <a:fillRect/>
          </a:stretch>
        </p:blipFill>
        <p:spPr>
          <a:xfrm>
            <a:off x="9123983" y="4018273"/>
            <a:ext cx="2600657" cy="1296214"/>
          </a:xfrm>
          <a:prstGeom prst="rect">
            <a:avLst/>
          </a:prstGeom>
        </p:spPr>
      </p:pic>
      <p:pic>
        <p:nvPicPr>
          <p:cNvPr id="20" name="Picture 19" descr="A close up of a sign&#10;&#10;Description automatically generated">
            <a:extLst>
              <a:ext uri="{FF2B5EF4-FFF2-40B4-BE49-F238E27FC236}">
                <a16:creationId xmlns:a16="http://schemas.microsoft.com/office/drawing/2014/main" id="{33F577F2-335F-4EF7-8A45-402250157E75}"/>
              </a:ext>
            </a:extLst>
          </p:cNvPr>
          <p:cNvPicPr>
            <a:picLocks noChangeAspect="1"/>
          </p:cNvPicPr>
          <p:nvPr/>
        </p:nvPicPr>
        <p:blipFill>
          <a:blip r:embed="rId6"/>
          <a:stretch>
            <a:fillRect/>
          </a:stretch>
        </p:blipFill>
        <p:spPr>
          <a:xfrm>
            <a:off x="4010116" y="3180677"/>
            <a:ext cx="1348499" cy="1936239"/>
          </a:xfrm>
          <a:prstGeom prst="rect">
            <a:avLst/>
          </a:prstGeom>
        </p:spPr>
      </p:pic>
      <p:pic>
        <p:nvPicPr>
          <p:cNvPr id="22" name="Picture 21" descr="Logo&#10;&#10;Description automatically generated">
            <a:extLst>
              <a:ext uri="{FF2B5EF4-FFF2-40B4-BE49-F238E27FC236}">
                <a16:creationId xmlns:a16="http://schemas.microsoft.com/office/drawing/2014/main" id="{47DE0931-0B96-418B-9BBE-2979FE35D7D9}"/>
              </a:ext>
            </a:extLst>
          </p:cNvPr>
          <p:cNvPicPr>
            <a:picLocks noChangeAspect="1"/>
          </p:cNvPicPr>
          <p:nvPr/>
        </p:nvPicPr>
        <p:blipFill>
          <a:blip r:embed="rId7"/>
          <a:stretch>
            <a:fillRect/>
          </a:stretch>
        </p:blipFill>
        <p:spPr>
          <a:xfrm>
            <a:off x="1087302" y="4148796"/>
            <a:ext cx="1840487" cy="619631"/>
          </a:xfrm>
          <a:prstGeom prst="rect">
            <a:avLst/>
          </a:prstGeom>
        </p:spPr>
      </p:pic>
      <p:pic>
        <p:nvPicPr>
          <p:cNvPr id="24" name="Picture 23" descr="A picture containing drawing, sign&#10;&#10;Description automatically generated">
            <a:extLst>
              <a:ext uri="{FF2B5EF4-FFF2-40B4-BE49-F238E27FC236}">
                <a16:creationId xmlns:a16="http://schemas.microsoft.com/office/drawing/2014/main" id="{ACDF5DB2-C92F-49AA-A604-F53591E81CF1}"/>
              </a:ext>
            </a:extLst>
          </p:cNvPr>
          <p:cNvPicPr>
            <a:picLocks noChangeAspect="1"/>
          </p:cNvPicPr>
          <p:nvPr/>
        </p:nvPicPr>
        <p:blipFill>
          <a:blip r:embed="rId8"/>
          <a:stretch>
            <a:fillRect/>
          </a:stretch>
        </p:blipFill>
        <p:spPr>
          <a:xfrm>
            <a:off x="847529" y="3180677"/>
            <a:ext cx="2080260" cy="609219"/>
          </a:xfrm>
          <a:prstGeom prst="rect">
            <a:avLst/>
          </a:prstGeom>
        </p:spPr>
      </p:pic>
      <p:pic>
        <p:nvPicPr>
          <p:cNvPr id="26" name="Picture 25" descr="Icon&#10;&#10;Description automatically generated">
            <a:extLst>
              <a:ext uri="{FF2B5EF4-FFF2-40B4-BE49-F238E27FC236}">
                <a16:creationId xmlns:a16="http://schemas.microsoft.com/office/drawing/2014/main" id="{212746AA-9165-4163-B5F7-7A5A30C16232}"/>
              </a:ext>
            </a:extLst>
          </p:cNvPr>
          <p:cNvPicPr>
            <a:picLocks noChangeAspect="1"/>
          </p:cNvPicPr>
          <p:nvPr/>
        </p:nvPicPr>
        <p:blipFill>
          <a:blip r:embed="rId9"/>
          <a:stretch>
            <a:fillRect/>
          </a:stretch>
        </p:blipFill>
        <p:spPr>
          <a:xfrm>
            <a:off x="9123983" y="3011416"/>
            <a:ext cx="2345959" cy="888436"/>
          </a:xfrm>
          <a:prstGeom prst="rect">
            <a:avLst/>
          </a:prstGeom>
        </p:spPr>
      </p:pic>
    </p:spTree>
    <p:extLst>
      <p:ext uri="{BB962C8B-B14F-4D97-AF65-F5344CB8AC3E}">
        <p14:creationId xmlns:p14="http://schemas.microsoft.com/office/powerpoint/2010/main" val="794972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106116" y="187463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2998178" y="2632331"/>
            <a:ext cx="5917222" cy="2031325"/>
          </a:xfrm>
          <a:prstGeom prst="rect">
            <a:avLst/>
          </a:prstGeom>
          <a:noFill/>
        </p:spPr>
        <p:txBody>
          <a:bodyPr wrap="square" rtlCol="0">
            <a:spAutoFit/>
          </a:bodyPr>
          <a:lstStyle/>
          <a:p>
            <a:pPr algn="just"/>
            <a:r>
              <a:rPr lang="en-GB" b="1" i="1" dirty="0" err="1"/>
              <a:t>Gesunde</a:t>
            </a:r>
            <a:r>
              <a:rPr lang="en-GB" b="1" i="1" dirty="0"/>
              <a:t> </a:t>
            </a:r>
            <a:r>
              <a:rPr lang="en-GB" b="1" i="1" dirty="0" err="1"/>
              <a:t>Beziehungen</a:t>
            </a:r>
            <a:r>
              <a:rPr lang="en-GB" b="1" i="1" dirty="0"/>
              <a:t> </a:t>
            </a:r>
          </a:p>
          <a:p>
            <a:pPr algn="just"/>
            <a:r>
              <a:rPr lang="en-GB" dirty="0" err="1"/>
              <a:t>Gesunde</a:t>
            </a:r>
            <a:r>
              <a:rPr lang="en-GB" dirty="0"/>
              <a:t> </a:t>
            </a:r>
            <a:r>
              <a:rPr lang="en-GB" dirty="0" err="1"/>
              <a:t>Beziehungen</a:t>
            </a:r>
            <a:r>
              <a:rPr lang="en-GB" dirty="0"/>
              <a:t> </a:t>
            </a:r>
            <a:r>
              <a:rPr lang="en-GB" dirty="0" err="1"/>
              <a:t>weisen</a:t>
            </a:r>
            <a:r>
              <a:rPr lang="en-GB" dirty="0"/>
              <a:t> </a:t>
            </a:r>
            <a:r>
              <a:rPr lang="en-GB" dirty="0" err="1"/>
              <a:t>bestimmte</a:t>
            </a:r>
            <a:r>
              <a:rPr lang="en-GB" dirty="0"/>
              <a:t> </a:t>
            </a:r>
            <a:r>
              <a:rPr lang="en-GB" dirty="0" err="1"/>
              <a:t>Merkmale</a:t>
            </a:r>
            <a:r>
              <a:rPr lang="en-GB" dirty="0"/>
              <a:t> auf, die man den Menschen </a:t>
            </a:r>
            <a:r>
              <a:rPr lang="en-GB" dirty="0" err="1"/>
              <a:t>vermitteln</a:t>
            </a:r>
            <a:r>
              <a:rPr lang="en-GB" dirty="0"/>
              <a:t> </a:t>
            </a:r>
            <a:r>
              <a:rPr lang="en-GB" dirty="0" err="1"/>
              <a:t>sollte</a:t>
            </a:r>
            <a:r>
              <a:rPr lang="en-GB" dirty="0"/>
              <a:t>. Dazu </a:t>
            </a:r>
            <a:r>
              <a:rPr lang="en-GB" dirty="0" err="1"/>
              <a:t>gehören</a:t>
            </a:r>
            <a:r>
              <a:rPr lang="en-GB" dirty="0"/>
              <a:t>:</a:t>
            </a:r>
          </a:p>
          <a:p>
            <a:pPr algn="just"/>
            <a:r>
              <a:rPr lang="en-GB" dirty="0" err="1"/>
              <a:t>Gegenseitiger</a:t>
            </a:r>
            <a:r>
              <a:rPr lang="en-GB" dirty="0"/>
              <a:t> </a:t>
            </a:r>
            <a:r>
              <a:rPr lang="en-GB" dirty="0" err="1"/>
              <a:t>Respekt</a:t>
            </a:r>
            <a:r>
              <a:rPr lang="en-GB" dirty="0"/>
              <a:t>. </a:t>
            </a:r>
            <a:r>
              <a:rPr lang="en-GB" dirty="0" err="1"/>
              <a:t>Respekt</a:t>
            </a:r>
            <a:r>
              <a:rPr lang="en-GB" dirty="0"/>
              <a:t> </a:t>
            </a:r>
            <a:r>
              <a:rPr lang="en-GB" dirty="0" err="1"/>
              <a:t>bedeutet</a:t>
            </a:r>
            <a:r>
              <a:rPr lang="en-GB" dirty="0"/>
              <a:t>, </a:t>
            </a:r>
            <a:r>
              <a:rPr lang="en-GB" dirty="0" err="1"/>
              <a:t>dass</a:t>
            </a:r>
            <a:r>
              <a:rPr lang="en-GB" dirty="0"/>
              <a:t> </a:t>
            </a:r>
            <a:r>
              <a:rPr lang="en-GB" dirty="0" err="1"/>
              <a:t>jeder</a:t>
            </a:r>
            <a:r>
              <a:rPr lang="en-GB" dirty="0"/>
              <a:t> die Person des </a:t>
            </a:r>
            <a:r>
              <a:rPr lang="en-GB" dirty="0" err="1"/>
              <a:t>anderen</a:t>
            </a:r>
            <a:r>
              <a:rPr lang="en-GB" dirty="0"/>
              <a:t> </a:t>
            </a:r>
            <a:r>
              <a:rPr lang="en-GB" dirty="0" err="1"/>
              <a:t>schätzt</a:t>
            </a:r>
            <a:r>
              <a:rPr lang="en-GB" dirty="0"/>
              <a:t> und </a:t>
            </a:r>
            <a:r>
              <a:rPr lang="en-GB" dirty="0" err="1"/>
              <a:t>dessen</a:t>
            </a:r>
            <a:r>
              <a:rPr lang="en-GB" dirty="0"/>
              <a:t> </a:t>
            </a:r>
            <a:r>
              <a:rPr lang="en-GB" dirty="0" err="1"/>
              <a:t>Grenzen</a:t>
            </a:r>
            <a:r>
              <a:rPr lang="en-GB" dirty="0"/>
              <a:t> </a:t>
            </a:r>
            <a:r>
              <a:rPr lang="en-GB" dirty="0" err="1"/>
              <a:t>kennt</a:t>
            </a:r>
            <a:r>
              <a:rPr lang="en-GB" dirty="0"/>
              <a:t>.</a:t>
            </a:r>
          </a:p>
          <a:p>
            <a:pPr algn="just"/>
            <a:r>
              <a:rPr lang="en-GB" dirty="0" err="1"/>
              <a:t>Vertrauen</a:t>
            </a:r>
            <a:r>
              <a:rPr lang="en-GB" dirty="0"/>
              <a:t>. </a:t>
            </a:r>
            <a:r>
              <a:rPr lang="en-GB" dirty="0" err="1"/>
              <a:t>Familien</a:t>
            </a:r>
            <a:r>
              <a:rPr lang="en-GB" dirty="0"/>
              <a:t> </a:t>
            </a:r>
            <a:r>
              <a:rPr lang="en-GB" dirty="0" err="1"/>
              <a:t>sollten</a:t>
            </a:r>
            <a:r>
              <a:rPr lang="en-GB" dirty="0"/>
              <a:t> </a:t>
            </a:r>
            <a:r>
              <a:rPr lang="en-GB" dirty="0" err="1"/>
              <a:t>einander</a:t>
            </a:r>
            <a:r>
              <a:rPr lang="en-GB" dirty="0"/>
              <a:t> </a:t>
            </a:r>
            <a:r>
              <a:rPr lang="en-GB" dirty="0" err="1"/>
              <a:t>vertrauen</a:t>
            </a:r>
            <a:r>
              <a:rPr lang="en-GB" dirty="0"/>
              <a:t> und </a:t>
            </a:r>
            <a:r>
              <a:rPr lang="en-GB" dirty="0" err="1"/>
              <a:t>sich</a:t>
            </a:r>
            <a:r>
              <a:rPr lang="en-GB" dirty="0"/>
              <a:t> </a:t>
            </a:r>
            <a:r>
              <a:rPr lang="en-GB" dirty="0" err="1"/>
              <a:t>gegenseitig</a:t>
            </a:r>
            <a:r>
              <a:rPr lang="en-GB" dirty="0"/>
              <a:t> den </a:t>
            </a:r>
            <a:r>
              <a:rPr lang="en-GB" dirty="0" err="1"/>
              <a:t>Vorzug</a:t>
            </a:r>
            <a:r>
              <a:rPr lang="en-GB" dirty="0"/>
              <a:t> </a:t>
            </a:r>
            <a:r>
              <a:rPr lang="en-GB" dirty="0" err="1"/>
              <a:t>geben</a:t>
            </a:r>
            <a:r>
              <a:rPr lang="en-GB" dirty="0"/>
              <a:t>, </a:t>
            </a:r>
            <a:r>
              <a:rPr lang="en-GB" dirty="0" err="1"/>
              <a:t>wenn</a:t>
            </a:r>
            <a:r>
              <a:rPr lang="en-GB" dirty="0"/>
              <a:t> </a:t>
            </a:r>
            <a:r>
              <a:rPr lang="en-GB" dirty="0" err="1"/>
              <a:t>sie</a:t>
            </a:r>
            <a:r>
              <a:rPr lang="en-GB" dirty="0"/>
              <a:t> </a:t>
            </a:r>
            <a:r>
              <a:rPr lang="en-GB" dirty="0" err="1"/>
              <a:t>Zweifel</a:t>
            </a:r>
            <a:r>
              <a:rPr lang="en-GB" dirty="0"/>
              <a:t> </a:t>
            </a:r>
            <a:r>
              <a:rPr lang="en-GB" dirty="0" err="1"/>
              <a:t>haben</a:t>
            </a:r>
            <a:r>
              <a:rPr lang="en-GB" dirty="0"/>
              <a:t>.</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n-GB" dirty="0"/>
              <a:t>In </a:t>
            </a:r>
            <a:r>
              <a:rPr lang="en-GB" dirty="0" err="1"/>
              <a:t>diesem</a:t>
            </a:r>
            <a:r>
              <a:rPr lang="en-GB" dirty="0"/>
              <a:t> </a:t>
            </a:r>
            <a:r>
              <a:rPr lang="en-GB" dirty="0" err="1"/>
              <a:t>Hörbuch</a:t>
            </a:r>
            <a:r>
              <a:rPr lang="en-GB" dirty="0"/>
              <a:t> </a:t>
            </a:r>
            <a:r>
              <a:rPr lang="en-GB" dirty="0" err="1"/>
              <a:t>erfahren</a:t>
            </a:r>
            <a:r>
              <a:rPr lang="en-GB" dirty="0"/>
              <a:t> Sie </a:t>
            </a:r>
            <a:r>
              <a:rPr lang="en-GB" dirty="0" err="1"/>
              <a:t>mehr</a:t>
            </a:r>
            <a:r>
              <a:rPr lang="en-GB" dirty="0"/>
              <a:t> </a:t>
            </a:r>
            <a:r>
              <a:rPr lang="en-GB" dirty="0" err="1"/>
              <a:t>über</a:t>
            </a:r>
            <a:r>
              <a:rPr lang="en-GB" dirty="0"/>
              <a:t> die </a:t>
            </a:r>
            <a:r>
              <a:rPr lang="en-GB" dirty="0" err="1"/>
              <a:t>Unterschiede</a:t>
            </a:r>
            <a:r>
              <a:rPr lang="en-GB" dirty="0"/>
              <a:t> </a:t>
            </a:r>
            <a:r>
              <a:rPr lang="en-GB" dirty="0" err="1"/>
              <a:t>zwischen</a:t>
            </a:r>
            <a:r>
              <a:rPr lang="en-GB" dirty="0"/>
              <a:t> </a:t>
            </a:r>
            <a:r>
              <a:rPr lang="en-GB" dirty="0" err="1"/>
              <a:t>gesunden</a:t>
            </a:r>
            <a:r>
              <a:rPr lang="en-GB" dirty="0"/>
              <a:t> und </a:t>
            </a:r>
            <a:r>
              <a:rPr lang="en-GB" dirty="0" err="1"/>
              <a:t>ungesunden</a:t>
            </a:r>
            <a:r>
              <a:rPr lang="en-GB" dirty="0"/>
              <a:t> </a:t>
            </a:r>
            <a:r>
              <a:rPr lang="en-GB" dirty="0" err="1"/>
              <a:t>Beziehungen</a:t>
            </a:r>
            <a:r>
              <a:rPr lang="en-GB" dirty="0"/>
              <a:t> in der </a:t>
            </a:r>
            <a:r>
              <a:rPr lang="en-GB" dirty="0" err="1"/>
              <a:t>Familie</a:t>
            </a:r>
            <a:r>
              <a:rPr lang="en-GB" dirty="0"/>
              <a:t>.</a:t>
            </a:r>
          </a:p>
        </p:txBody>
      </p:sp>
      <p:pic>
        <p:nvPicPr>
          <p:cNvPr id="7" name="differnets between2">
            <a:hlinkClick r:id="" action="ppaction://media"/>
            <a:extLst>
              <a:ext uri="{FF2B5EF4-FFF2-40B4-BE49-F238E27FC236}">
                <a16:creationId xmlns:a16="http://schemas.microsoft.com/office/drawing/2014/main" id="{BDBE599B-D4E6-42E8-BAE6-3A74CC818101}"/>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556997" y="4579827"/>
            <a:ext cx="487363" cy="487363"/>
          </a:xfrm>
          <a:prstGeom prst="ellipse">
            <a:avLst/>
          </a:prstGeom>
          <a:ln>
            <a:noFill/>
          </a:ln>
          <a:effectLst>
            <a:softEdge rad="112500"/>
          </a:effectLst>
        </p:spPr>
      </p:pic>
    </p:spTree>
    <p:extLst>
      <p:ext uri="{BB962C8B-B14F-4D97-AF65-F5344CB8AC3E}">
        <p14:creationId xmlns:p14="http://schemas.microsoft.com/office/powerpoint/2010/main" val="694170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3137389" y="2481691"/>
            <a:ext cx="5917222" cy="2585323"/>
          </a:xfrm>
          <a:prstGeom prst="rect">
            <a:avLst/>
          </a:prstGeom>
          <a:noFill/>
        </p:spPr>
        <p:txBody>
          <a:bodyPr wrap="square" rtlCol="0">
            <a:spAutoFit/>
          </a:bodyPr>
          <a:lstStyle/>
          <a:p>
            <a:pPr algn="just"/>
            <a:r>
              <a:rPr lang="en-GB" u="sng" dirty="0" err="1"/>
              <a:t>Ehrlichkeit</a:t>
            </a:r>
            <a:r>
              <a:rPr lang="en-GB" dirty="0"/>
              <a:t>. </a:t>
            </a:r>
            <a:r>
              <a:rPr lang="en-GB" dirty="0" err="1"/>
              <a:t>Ehrlichkeit</a:t>
            </a:r>
            <a:r>
              <a:rPr lang="en-GB" dirty="0"/>
              <a:t> </a:t>
            </a:r>
            <a:r>
              <a:rPr lang="en-GB" dirty="0" err="1"/>
              <a:t>schafft</a:t>
            </a:r>
            <a:r>
              <a:rPr lang="en-GB" dirty="0"/>
              <a:t> </a:t>
            </a:r>
            <a:r>
              <a:rPr lang="en-GB" dirty="0" err="1"/>
              <a:t>Vertrauen</a:t>
            </a:r>
            <a:r>
              <a:rPr lang="en-GB" dirty="0"/>
              <a:t> und </a:t>
            </a:r>
            <a:r>
              <a:rPr lang="en-GB" dirty="0" err="1"/>
              <a:t>stärkt</a:t>
            </a:r>
            <a:r>
              <a:rPr lang="en-GB" dirty="0"/>
              <a:t> die </a:t>
            </a:r>
            <a:r>
              <a:rPr lang="en-GB" dirty="0" err="1"/>
              <a:t>familiären</a:t>
            </a:r>
            <a:r>
              <a:rPr lang="en-GB" dirty="0"/>
              <a:t> </a:t>
            </a:r>
            <a:r>
              <a:rPr lang="en-GB" dirty="0" err="1"/>
              <a:t>Beziehungen</a:t>
            </a:r>
            <a:r>
              <a:rPr lang="en-GB" dirty="0"/>
              <a:t>.</a:t>
            </a:r>
          </a:p>
          <a:p>
            <a:pPr algn="just"/>
            <a:r>
              <a:rPr lang="en-GB" u="sng" dirty="0" err="1"/>
              <a:t>Individualität</a:t>
            </a:r>
            <a:r>
              <a:rPr lang="en-GB" dirty="0"/>
              <a:t>. Die </a:t>
            </a:r>
            <a:r>
              <a:rPr lang="en-GB" dirty="0" err="1"/>
              <a:t>Familienmitglieder</a:t>
            </a:r>
            <a:r>
              <a:rPr lang="en-GB" dirty="0"/>
              <a:t> </a:t>
            </a:r>
            <a:r>
              <a:rPr lang="en-GB" dirty="0" err="1"/>
              <a:t>sollten</a:t>
            </a:r>
            <a:r>
              <a:rPr lang="en-GB" dirty="0"/>
              <a:t> </a:t>
            </a:r>
            <a:r>
              <a:rPr lang="en-GB" dirty="0" err="1"/>
              <a:t>sich</a:t>
            </a:r>
            <a:r>
              <a:rPr lang="en-GB" dirty="0"/>
              <a:t> </a:t>
            </a:r>
            <a:r>
              <a:rPr lang="en-GB" dirty="0" err="1"/>
              <a:t>nicht</a:t>
            </a:r>
            <a:r>
              <a:rPr lang="en-GB" dirty="0"/>
              <a:t> </a:t>
            </a:r>
            <a:r>
              <a:rPr lang="en-GB" dirty="0" err="1"/>
              <a:t>mit</a:t>
            </a:r>
            <a:r>
              <a:rPr lang="en-GB" dirty="0"/>
              <a:t> </a:t>
            </a:r>
            <a:r>
              <a:rPr lang="en-GB" dirty="0" err="1"/>
              <a:t>anderen</a:t>
            </a:r>
            <a:r>
              <a:rPr lang="en-GB" dirty="0"/>
              <a:t> </a:t>
            </a:r>
            <a:r>
              <a:rPr lang="en-GB" dirty="0" err="1"/>
              <a:t>vergleichen</a:t>
            </a:r>
            <a:r>
              <a:rPr lang="en-GB" dirty="0"/>
              <a:t>.</a:t>
            </a:r>
          </a:p>
          <a:p>
            <a:pPr algn="just"/>
            <a:r>
              <a:rPr lang="en-GB" u="sng" dirty="0" err="1"/>
              <a:t>Gute</a:t>
            </a:r>
            <a:r>
              <a:rPr lang="en-GB" u="sng" dirty="0"/>
              <a:t> </a:t>
            </a:r>
            <a:r>
              <a:rPr lang="en-GB" u="sng" dirty="0" err="1"/>
              <a:t>Kommunikation</a:t>
            </a:r>
            <a:r>
              <a:rPr lang="en-GB" dirty="0"/>
              <a:t>. </a:t>
            </a:r>
            <a:r>
              <a:rPr lang="en-GB" dirty="0" err="1"/>
              <a:t>Jedes</a:t>
            </a:r>
            <a:r>
              <a:rPr lang="en-GB" dirty="0"/>
              <a:t> </a:t>
            </a:r>
            <a:r>
              <a:rPr lang="en-GB" dirty="0" err="1"/>
              <a:t>Familienmitglied</a:t>
            </a:r>
            <a:r>
              <a:rPr lang="en-GB" dirty="0"/>
              <a:t> </a:t>
            </a:r>
            <a:r>
              <a:rPr lang="en-GB" dirty="0" err="1"/>
              <a:t>sollte</a:t>
            </a:r>
            <a:r>
              <a:rPr lang="en-GB" dirty="0"/>
              <a:t> </a:t>
            </a:r>
            <a:r>
              <a:rPr lang="en-GB" dirty="0" err="1"/>
              <a:t>ehrlich</a:t>
            </a:r>
            <a:r>
              <a:rPr lang="en-GB" dirty="0"/>
              <a:t> und </a:t>
            </a:r>
            <a:r>
              <a:rPr lang="en-GB" dirty="0" err="1"/>
              <a:t>offen</a:t>
            </a:r>
            <a:r>
              <a:rPr lang="en-GB" dirty="0"/>
              <a:t> </a:t>
            </a:r>
            <a:r>
              <a:rPr lang="en-GB" dirty="0" err="1"/>
              <a:t>sprechen</a:t>
            </a:r>
            <a:r>
              <a:rPr lang="en-GB" dirty="0"/>
              <a:t>, um </a:t>
            </a:r>
            <a:r>
              <a:rPr lang="en-GB" dirty="0" err="1"/>
              <a:t>Missverständnisse</a:t>
            </a:r>
            <a:r>
              <a:rPr lang="en-GB" dirty="0"/>
              <a:t> </a:t>
            </a:r>
            <a:r>
              <a:rPr lang="en-GB" dirty="0" err="1"/>
              <a:t>zu</a:t>
            </a:r>
            <a:r>
              <a:rPr lang="en-GB" dirty="0"/>
              <a:t> </a:t>
            </a:r>
            <a:r>
              <a:rPr lang="en-GB" dirty="0" err="1"/>
              <a:t>vermeiden</a:t>
            </a:r>
            <a:r>
              <a:rPr lang="en-GB" dirty="0"/>
              <a:t>. </a:t>
            </a:r>
            <a:r>
              <a:rPr lang="en-GB" dirty="0" err="1"/>
              <a:t>Wenn</a:t>
            </a:r>
            <a:r>
              <a:rPr lang="en-GB" dirty="0"/>
              <a:t> </a:t>
            </a:r>
            <a:r>
              <a:rPr lang="en-GB" dirty="0" err="1"/>
              <a:t>ein</a:t>
            </a:r>
            <a:r>
              <a:rPr lang="en-GB" dirty="0"/>
              <a:t> </a:t>
            </a:r>
            <a:r>
              <a:rPr lang="en-GB" dirty="0" err="1"/>
              <a:t>Familienmitglied</a:t>
            </a:r>
            <a:r>
              <a:rPr lang="en-GB" dirty="0"/>
              <a:t> seine </a:t>
            </a:r>
            <a:r>
              <a:rPr lang="en-GB" dirty="0" err="1"/>
              <a:t>Gefühle</a:t>
            </a:r>
            <a:r>
              <a:rPr lang="en-GB" dirty="0"/>
              <a:t> erst </a:t>
            </a:r>
            <a:r>
              <a:rPr lang="en-GB" dirty="0" err="1"/>
              <a:t>einmal</a:t>
            </a:r>
            <a:r>
              <a:rPr lang="en-GB" dirty="0"/>
              <a:t> </a:t>
            </a:r>
            <a:r>
              <a:rPr lang="en-GB" dirty="0" err="1"/>
              <a:t>sortieren</a:t>
            </a:r>
            <a:r>
              <a:rPr lang="en-GB" dirty="0"/>
              <a:t> muss, </a:t>
            </a:r>
            <a:r>
              <a:rPr lang="en-GB" dirty="0" err="1"/>
              <a:t>sollte</a:t>
            </a:r>
            <a:r>
              <a:rPr lang="en-GB" dirty="0"/>
              <a:t> das </a:t>
            </a:r>
            <a:r>
              <a:rPr lang="en-GB" dirty="0" err="1"/>
              <a:t>andere</a:t>
            </a:r>
            <a:r>
              <a:rPr lang="en-GB" dirty="0"/>
              <a:t> </a:t>
            </a:r>
            <a:r>
              <a:rPr lang="en-GB" dirty="0" err="1"/>
              <a:t>Familienmitglied</a:t>
            </a:r>
            <a:r>
              <a:rPr lang="en-GB" dirty="0"/>
              <a:t> </a:t>
            </a:r>
            <a:r>
              <a:rPr lang="en-GB" dirty="0" err="1"/>
              <a:t>diesen</a:t>
            </a:r>
            <a:r>
              <a:rPr lang="en-GB" dirty="0"/>
              <a:t> Wunsch </a:t>
            </a:r>
            <a:r>
              <a:rPr lang="en-GB" dirty="0" err="1"/>
              <a:t>respektieren</a:t>
            </a:r>
            <a:r>
              <a:rPr lang="en-GB" dirty="0"/>
              <a:t> und </a:t>
            </a:r>
            <a:r>
              <a:rPr lang="en-GB" dirty="0" err="1"/>
              <a:t>warten</a:t>
            </a:r>
            <a:r>
              <a:rPr lang="en-GB" dirty="0"/>
              <a:t>, bis es </a:t>
            </a:r>
            <a:r>
              <a:rPr lang="en-GB" dirty="0" err="1"/>
              <a:t>bereit</a:t>
            </a:r>
            <a:r>
              <a:rPr lang="en-GB" dirty="0"/>
              <a:t> </a:t>
            </a:r>
            <a:r>
              <a:rPr lang="en-GB" dirty="0" err="1"/>
              <a:t>ist</a:t>
            </a:r>
            <a:r>
              <a:rPr lang="en-GB" dirty="0"/>
              <a:t> </a:t>
            </a:r>
            <a:r>
              <a:rPr lang="en-GB" dirty="0" err="1"/>
              <a:t>zu</a:t>
            </a:r>
            <a:r>
              <a:rPr lang="en-GB" dirty="0"/>
              <a:t> </a:t>
            </a:r>
            <a:r>
              <a:rPr lang="en-GB" dirty="0" err="1"/>
              <a:t>reden</a:t>
            </a:r>
            <a:r>
              <a:rPr lang="en-GB" dirty="0"/>
              <a:t>. </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n-GB" dirty="0"/>
              <a:t>In </a:t>
            </a:r>
            <a:r>
              <a:rPr lang="en-GB" dirty="0" err="1"/>
              <a:t>diesem</a:t>
            </a:r>
            <a:r>
              <a:rPr lang="en-GB" dirty="0"/>
              <a:t> </a:t>
            </a:r>
            <a:r>
              <a:rPr lang="en-GB" dirty="0" err="1"/>
              <a:t>Hörbuch</a:t>
            </a:r>
            <a:r>
              <a:rPr lang="en-GB" dirty="0"/>
              <a:t> </a:t>
            </a:r>
            <a:r>
              <a:rPr lang="en-GB" dirty="0" err="1"/>
              <a:t>erfahren</a:t>
            </a:r>
            <a:r>
              <a:rPr lang="en-GB" dirty="0"/>
              <a:t> Sie </a:t>
            </a:r>
            <a:r>
              <a:rPr lang="en-GB" dirty="0" err="1"/>
              <a:t>mehr</a:t>
            </a:r>
            <a:r>
              <a:rPr lang="en-GB" dirty="0"/>
              <a:t> </a:t>
            </a:r>
            <a:r>
              <a:rPr lang="en-GB" dirty="0" err="1"/>
              <a:t>über</a:t>
            </a:r>
            <a:r>
              <a:rPr lang="en-GB" dirty="0"/>
              <a:t> die </a:t>
            </a:r>
            <a:r>
              <a:rPr lang="en-GB" dirty="0" err="1"/>
              <a:t>Unterschiede</a:t>
            </a:r>
            <a:r>
              <a:rPr lang="en-GB" dirty="0"/>
              <a:t> </a:t>
            </a:r>
            <a:r>
              <a:rPr lang="en-GB" dirty="0" err="1"/>
              <a:t>zwischen</a:t>
            </a:r>
            <a:r>
              <a:rPr lang="en-GB" dirty="0"/>
              <a:t> </a:t>
            </a:r>
            <a:r>
              <a:rPr lang="en-GB" dirty="0" err="1"/>
              <a:t>gesunden</a:t>
            </a:r>
            <a:r>
              <a:rPr lang="en-GB" dirty="0"/>
              <a:t> und </a:t>
            </a:r>
            <a:r>
              <a:rPr lang="en-GB" dirty="0" err="1"/>
              <a:t>ungesunden</a:t>
            </a:r>
            <a:r>
              <a:rPr lang="en-GB" dirty="0"/>
              <a:t> </a:t>
            </a:r>
            <a:r>
              <a:rPr lang="en-GB" dirty="0" err="1"/>
              <a:t>Beziehungen</a:t>
            </a:r>
            <a:r>
              <a:rPr lang="en-GB" dirty="0"/>
              <a:t> in der </a:t>
            </a:r>
            <a:r>
              <a:rPr lang="en-GB" dirty="0" err="1"/>
              <a:t>Familie</a:t>
            </a:r>
            <a:r>
              <a:rPr lang="en-GB" dirty="0"/>
              <a:t>.</a:t>
            </a:r>
          </a:p>
        </p:txBody>
      </p:sp>
      <p:pic>
        <p:nvPicPr>
          <p:cNvPr id="7" name="differnets between3">
            <a:hlinkClick r:id="" action="ppaction://media"/>
            <a:extLst>
              <a:ext uri="{FF2B5EF4-FFF2-40B4-BE49-F238E27FC236}">
                <a16:creationId xmlns:a16="http://schemas.microsoft.com/office/drawing/2014/main" id="{4F50ECFA-479D-410B-8DDC-5605F255D4F0}"/>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524760" y="4527225"/>
            <a:ext cx="487363" cy="487363"/>
          </a:xfrm>
          <a:prstGeom prst="ellipse">
            <a:avLst/>
          </a:prstGeom>
          <a:ln>
            <a:noFill/>
          </a:ln>
          <a:effectLst>
            <a:softEdge rad="112500"/>
          </a:effectLst>
        </p:spPr>
      </p:pic>
    </p:spTree>
    <p:extLst>
      <p:ext uri="{BB962C8B-B14F-4D97-AF65-F5344CB8AC3E}">
        <p14:creationId xmlns:p14="http://schemas.microsoft.com/office/powerpoint/2010/main" val="659739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2904086" y="2509989"/>
            <a:ext cx="5917222" cy="2862322"/>
          </a:xfrm>
          <a:prstGeom prst="rect">
            <a:avLst/>
          </a:prstGeom>
          <a:noFill/>
        </p:spPr>
        <p:txBody>
          <a:bodyPr wrap="square" rtlCol="0">
            <a:spAutoFit/>
          </a:bodyPr>
          <a:lstStyle/>
          <a:p>
            <a:pPr algn="just"/>
            <a:r>
              <a:rPr lang="en-GB" u="sng" dirty="0" err="1"/>
              <a:t>Wutkontrolle</a:t>
            </a:r>
            <a:r>
              <a:rPr lang="en-GB" u="sng" dirty="0"/>
              <a:t>.</a:t>
            </a:r>
            <a:r>
              <a:rPr lang="en-GB" dirty="0"/>
              <a:t> </a:t>
            </a:r>
            <a:r>
              <a:rPr lang="en-GB" dirty="0" err="1"/>
              <a:t>Wir</a:t>
            </a:r>
            <a:r>
              <a:rPr lang="en-GB" dirty="0"/>
              <a:t> alle </a:t>
            </a:r>
            <a:r>
              <a:rPr lang="en-GB" dirty="0" err="1"/>
              <a:t>werden</a:t>
            </a:r>
            <a:r>
              <a:rPr lang="en-GB" dirty="0"/>
              <a:t> </a:t>
            </a:r>
            <a:r>
              <a:rPr lang="en-GB" dirty="0" err="1"/>
              <a:t>wütend</a:t>
            </a:r>
            <a:r>
              <a:rPr lang="en-GB" dirty="0"/>
              <a:t>, </a:t>
            </a:r>
            <a:r>
              <a:rPr lang="en-GB" dirty="0" err="1"/>
              <a:t>aber</a:t>
            </a:r>
            <a:r>
              <a:rPr lang="en-GB" dirty="0"/>
              <a:t> </a:t>
            </a:r>
            <a:r>
              <a:rPr lang="en-GB" dirty="0" err="1"/>
              <a:t>wie</a:t>
            </a:r>
            <a:r>
              <a:rPr lang="en-GB" dirty="0"/>
              <a:t> </a:t>
            </a:r>
            <a:r>
              <a:rPr lang="en-GB" dirty="0" err="1"/>
              <a:t>wir</a:t>
            </a:r>
            <a:r>
              <a:rPr lang="en-GB" dirty="0"/>
              <a:t> es </a:t>
            </a:r>
            <a:r>
              <a:rPr lang="en-GB" dirty="0" err="1"/>
              <a:t>ausdrücken</a:t>
            </a:r>
            <a:r>
              <a:rPr lang="en-GB" dirty="0"/>
              <a:t>, </a:t>
            </a:r>
            <a:r>
              <a:rPr lang="en-GB" dirty="0" err="1"/>
              <a:t>kann</a:t>
            </a:r>
            <a:r>
              <a:rPr lang="en-GB" dirty="0"/>
              <a:t> </a:t>
            </a:r>
            <a:r>
              <a:rPr lang="en-GB" dirty="0" err="1"/>
              <a:t>unsere</a:t>
            </a:r>
            <a:r>
              <a:rPr lang="en-GB" dirty="0"/>
              <a:t> </a:t>
            </a:r>
            <a:r>
              <a:rPr lang="en-GB" dirty="0" err="1"/>
              <a:t>Beziehungen</a:t>
            </a:r>
            <a:r>
              <a:rPr lang="en-GB" dirty="0"/>
              <a:t> </a:t>
            </a:r>
            <a:r>
              <a:rPr lang="en-GB" dirty="0" err="1"/>
              <a:t>zu</a:t>
            </a:r>
            <a:r>
              <a:rPr lang="en-GB" dirty="0"/>
              <a:t> </a:t>
            </a:r>
            <a:r>
              <a:rPr lang="en-GB" dirty="0" err="1"/>
              <a:t>anderen</a:t>
            </a:r>
            <a:r>
              <a:rPr lang="en-GB" dirty="0"/>
              <a:t> </a:t>
            </a:r>
            <a:r>
              <a:rPr lang="en-GB" dirty="0" err="1"/>
              <a:t>beeinträchtigen</a:t>
            </a:r>
            <a:r>
              <a:rPr lang="en-GB" dirty="0"/>
              <a:t>. </a:t>
            </a:r>
            <a:r>
              <a:rPr lang="en-GB" dirty="0" err="1"/>
              <a:t>Wut</a:t>
            </a:r>
            <a:r>
              <a:rPr lang="en-GB" dirty="0"/>
              <a:t> </a:t>
            </a:r>
            <a:r>
              <a:rPr lang="en-GB" dirty="0" err="1"/>
              <a:t>kann</a:t>
            </a:r>
            <a:r>
              <a:rPr lang="en-GB" dirty="0"/>
              <a:t> auf </a:t>
            </a:r>
            <a:r>
              <a:rPr lang="en-GB" dirty="0" err="1"/>
              <a:t>gesunde</a:t>
            </a:r>
            <a:r>
              <a:rPr lang="en-GB" dirty="0"/>
              <a:t> Weise </a:t>
            </a:r>
            <a:r>
              <a:rPr lang="en-GB" dirty="0" err="1"/>
              <a:t>verarbeitet</a:t>
            </a:r>
            <a:r>
              <a:rPr lang="en-GB" dirty="0"/>
              <a:t> </a:t>
            </a:r>
            <a:r>
              <a:rPr lang="en-GB" dirty="0" err="1"/>
              <a:t>werden</a:t>
            </a:r>
            <a:r>
              <a:rPr lang="en-GB" dirty="0"/>
              <a:t>, z. B. </a:t>
            </a:r>
            <a:r>
              <a:rPr lang="en-GB" dirty="0" err="1"/>
              <a:t>indem</a:t>
            </a:r>
            <a:r>
              <a:rPr lang="en-GB" dirty="0"/>
              <a:t> man </a:t>
            </a:r>
            <a:r>
              <a:rPr lang="en-GB" dirty="0" err="1"/>
              <a:t>tief</a:t>
            </a:r>
            <a:r>
              <a:rPr lang="en-GB" dirty="0"/>
              <a:t> </a:t>
            </a:r>
            <a:r>
              <a:rPr lang="en-GB" dirty="0" err="1"/>
              <a:t>durchatmet</a:t>
            </a:r>
            <a:r>
              <a:rPr lang="en-GB" dirty="0"/>
              <a:t>, bis </a:t>
            </a:r>
            <a:r>
              <a:rPr lang="en-GB" dirty="0" err="1"/>
              <a:t>zehn</a:t>
            </a:r>
            <a:r>
              <a:rPr lang="en-GB" dirty="0"/>
              <a:t> </a:t>
            </a:r>
            <a:r>
              <a:rPr lang="en-GB" dirty="0" err="1"/>
              <a:t>zählt</a:t>
            </a:r>
            <a:r>
              <a:rPr lang="en-GB" dirty="0"/>
              <a:t> </a:t>
            </a:r>
            <a:r>
              <a:rPr lang="en-GB" dirty="0" err="1"/>
              <a:t>oder</a:t>
            </a:r>
            <a:r>
              <a:rPr lang="en-GB" dirty="0"/>
              <a:t> </a:t>
            </a:r>
            <a:r>
              <a:rPr lang="en-GB" dirty="0" err="1"/>
              <a:t>darüber</a:t>
            </a:r>
            <a:r>
              <a:rPr lang="en-GB" dirty="0"/>
              <a:t> </a:t>
            </a:r>
            <a:r>
              <a:rPr lang="en-GB" dirty="0" err="1"/>
              <a:t>spricht</a:t>
            </a:r>
            <a:r>
              <a:rPr lang="en-GB" dirty="0"/>
              <a:t>.</a:t>
            </a:r>
          </a:p>
          <a:p>
            <a:pPr algn="just"/>
            <a:r>
              <a:rPr lang="en-GB" u="sng" dirty="0"/>
              <a:t>Fair </a:t>
            </a:r>
            <a:r>
              <a:rPr lang="en-GB" u="sng" dirty="0" err="1"/>
              <a:t>streiten</a:t>
            </a:r>
            <a:r>
              <a:rPr lang="en-GB" dirty="0"/>
              <a:t>. </a:t>
            </a:r>
            <a:r>
              <a:rPr lang="en-GB" dirty="0" err="1"/>
              <a:t>Jeder</a:t>
            </a:r>
            <a:r>
              <a:rPr lang="en-GB" dirty="0"/>
              <a:t> </a:t>
            </a:r>
            <a:r>
              <a:rPr lang="en-GB" dirty="0" err="1"/>
              <a:t>streitet</a:t>
            </a:r>
            <a:r>
              <a:rPr lang="en-GB" dirty="0"/>
              <a:t> </a:t>
            </a:r>
            <a:r>
              <a:rPr lang="en-GB" dirty="0" err="1"/>
              <a:t>irgendwann</a:t>
            </a:r>
            <a:r>
              <a:rPr lang="en-GB" dirty="0"/>
              <a:t> </a:t>
            </a:r>
            <a:r>
              <a:rPr lang="en-GB" dirty="0" err="1"/>
              <a:t>einmal</a:t>
            </a:r>
            <a:r>
              <a:rPr lang="en-GB" dirty="0"/>
              <a:t>, </a:t>
            </a:r>
            <a:r>
              <a:rPr lang="en-GB" dirty="0" err="1"/>
              <a:t>aber</a:t>
            </a:r>
            <a:r>
              <a:rPr lang="en-GB" dirty="0"/>
              <a:t> </a:t>
            </a:r>
            <a:r>
              <a:rPr lang="en-GB" dirty="0" err="1"/>
              <a:t>wer</a:t>
            </a:r>
            <a:r>
              <a:rPr lang="en-GB" dirty="0"/>
              <a:t> fair </a:t>
            </a:r>
            <a:r>
              <a:rPr lang="en-GB" dirty="0" err="1"/>
              <a:t>ist</a:t>
            </a:r>
            <a:r>
              <a:rPr lang="en-GB" dirty="0"/>
              <a:t>, </a:t>
            </a:r>
            <a:r>
              <a:rPr lang="en-GB" dirty="0" err="1"/>
              <a:t>beim</a:t>
            </a:r>
            <a:r>
              <a:rPr lang="en-GB" dirty="0"/>
              <a:t> </a:t>
            </a:r>
            <a:r>
              <a:rPr lang="en-GB" dirty="0" err="1"/>
              <a:t>Thema</a:t>
            </a:r>
            <a:r>
              <a:rPr lang="en-GB" dirty="0"/>
              <a:t> </a:t>
            </a:r>
            <a:r>
              <a:rPr lang="en-GB" dirty="0" err="1"/>
              <a:t>bleibt</a:t>
            </a:r>
            <a:r>
              <a:rPr lang="en-GB" dirty="0"/>
              <a:t> und </a:t>
            </a:r>
            <a:r>
              <a:rPr lang="en-GB" dirty="0" err="1"/>
              <a:t>Beleidigungen</a:t>
            </a:r>
            <a:r>
              <a:rPr lang="en-GB" dirty="0"/>
              <a:t> </a:t>
            </a:r>
            <a:r>
              <a:rPr lang="en-GB" dirty="0" err="1"/>
              <a:t>vermeidet</a:t>
            </a:r>
            <a:r>
              <a:rPr lang="en-GB" dirty="0"/>
              <a:t>, </a:t>
            </a:r>
            <a:r>
              <a:rPr lang="en-GB" dirty="0" err="1"/>
              <a:t>kommt</a:t>
            </a:r>
            <a:r>
              <a:rPr lang="en-GB" dirty="0"/>
              <a:t> </a:t>
            </a:r>
            <a:r>
              <a:rPr lang="en-GB" dirty="0" err="1"/>
              <a:t>eher</a:t>
            </a:r>
            <a:r>
              <a:rPr lang="en-GB" dirty="0"/>
              <a:t> </a:t>
            </a:r>
            <a:r>
              <a:rPr lang="en-GB" dirty="0" err="1"/>
              <a:t>zu</a:t>
            </a:r>
            <a:r>
              <a:rPr lang="en-GB" dirty="0"/>
              <a:t> </a:t>
            </a:r>
            <a:r>
              <a:rPr lang="en-GB" dirty="0" err="1"/>
              <a:t>einer</a:t>
            </a:r>
            <a:r>
              <a:rPr lang="en-GB" dirty="0"/>
              <a:t> </a:t>
            </a:r>
            <a:r>
              <a:rPr lang="en-GB" dirty="0" err="1"/>
              <a:t>Lösung</a:t>
            </a:r>
            <a:r>
              <a:rPr lang="en-GB" dirty="0"/>
              <a:t>. </a:t>
            </a:r>
            <a:r>
              <a:rPr lang="en-GB" dirty="0" err="1"/>
              <a:t>Familienmitglieder</a:t>
            </a:r>
            <a:r>
              <a:rPr lang="en-GB" dirty="0"/>
              <a:t> </a:t>
            </a:r>
            <a:r>
              <a:rPr lang="en-GB" dirty="0" err="1"/>
              <a:t>sollten</a:t>
            </a:r>
            <a:r>
              <a:rPr lang="en-GB" dirty="0"/>
              <a:t> </a:t>
            </a:r>
            <a:r>
              <a:rPr lang="en-GB" dirty="0" err="1"/>
              <a:t>eine</a:t>
            </a:r>
            <a:r>
              <a:rPr lang="en-GB" dirty="0"/>
              <a:t> </a:t>
            </a:r>
            <a:r>
              <a:rPr lang="en-GB" dirty="0" err="1"/>
              <a:t>kurze</a:t>
            </a:r>
            <a:r>
              <a:rPr lang="en-GB" dirty="0"/>
              <a:t> Pause </a:t>
            </a:r>
            <a:r>
              <a:rPr lang="en-GB" dirty="0" err="1"/>
              <a:t>voneinander</a:t>
            </a:r>
            <a:r>
              <a:rPr lang="en-GB" dirty="0"/>
              <a:t> </a:t>
            </a:r>
            <a:r>
              <a:rPr lang="en-GB" dirty="0" err="1"/>
              <a:t>machen</a:t>
            </a:r>
            <a:r>
              <a:rPr lang="en-GB" dirty="0"/>
              <a:t>, </a:t>
            </a:r>
            <a:r>
              <a:rPr lang="en-GB" dirty="0" err="1"/>
              <a:t>wenn</a:t>
            </a:r>
            <a:r>
              <a:rPr lang="en-GB" dirty="0"/>
              <a:t> die </a:t>
            </a:r>
            <a:r>
              <a:rPr lang="en-GB" dirty="0" err="1"/>
              <a:t>Diskussion</a:t>
            </a:r>
            <a:r>
              <a:rPr lang="en-GB" dirty="0"/>
              <a:t> </a:t>
            </a:r>
            <a:r>
              <a:rPr lang="en-GB" dirty="0" err="1"/>
              <a:t>zu</a:t>
            </a:r>
            <a:r>
              <a:rPr lang="en-GB" dirty="0"/>
              <a:t> </a:t>
            </a:r>
            <a:r>
              <a:rPr lang="en-GB" dirty="0" err="1"/>
              <a:t>hitzig</a:t>
            </a:r>
            <a:r>
              <a:rPr lang="en-GB" dirty="0"/>
              <a:t> </a:t>
            </a:r>
            <a:r>
              <a:rPr lang="en-GB" dirty="0" err="1"/>
              <a:t>wird</a:t>
            </a:r>
            <a:r>
              <a:rPr lang="en-GB" dirty="0"/>
              <a:t>.</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n-GB" dirty="0"/>
              <a:t>In </a:t>
            </a:r>
            <a:r>
              <a:rPr lang="en-GB" dirty="0" err="1"/>
              <a:t>diesem</a:t>
            </a:r>
            <a:r>
              <a:rPr lang="en-GB" dirty="0"/>
              <a:t> </a:t>
            </a:r>
            <a:r>
              <a:rPr lang="en-GB" dirty="0" err="1"/>
              <a:t>Hörbuch</a:t>
            </a:r>
            <a:r>
              <a:rPr lang="en-GB" dirty="0"/>
              <a:t> </a:t>
            </a:r>
            <a:r>
              <a:rPr lang="en-GB" dirty="0" err="1"/>
              <a:t>erfahren</a:t>
            </a:r>
            <a:r>
              <a:rPr lang="en-GB" dirty="0"/>
              <a:t> Sie </a:t>
            </a:r>
            <a:r>
              <a:rPr lang="en-GB" dirty="0" err="1"/>
              <a:t>mehr</a:t>
            </a:r>
            <a:r>
              <a:rPr lang="en-GB" dirty="0"/>
              <a:t> </a:t>
            </a:r>
            <a:r>
              <a:rPr lang="en-GB" dirty="0" err="1"/>
              <a:t>über</a:t>
            </a:r>
            <a:r>
              <a:rPr lang="en-GB" dirty="0"/>
              <a:t> die </a:t>
            </a:r>
            <a:r>
              <a:rPr lang="en-GB" dirty="0" err="1"/>
              <a:t>Unterschiede</a:t>
            </a:r>
            <a:r>
              <a:rPr lang="en-GB" dirty="0"/>
              <a:t> </a:t>
            </a:r>
            <a:r>
              <a:rPr lang="en-GB" dirty="0" err="1"/>
              <a:t>zwischen</a:t>
            </a:r>
            <a:r>
              <a:rPr lang="en-GB" dirty="0"/>
              <a:t> </a:t>
            </a:r>
            <a:r>
              <a:rPr lang="en-GB" dirty="0" err="1"/>
              <a:t>gesunden</a:t>
            </a:r>
            <a:r>
              <a:rPr lang="en-GB" dirty="0"/>
              <a:t> und </a:t>
            </a:r>
            <a:r>
              <a:rPr lang="en-GB" dirty="0" err="1"/>
              <a:t>ungesunden</a:t>
            </a:r>
            <a:r>
              <a:rPr lang="en-GB" dirty="0"/>
              <a:t> </a:t>
            </a:r>
            <a:r>
              <a:rPr lang="en-GB" dirty="0" err="1"/>
              <a:t>Beziehungen</a:t>
            </a:r>
            <a:r>
              <a:rPr lang="en-GB" dirty="0"/>
              <a:t> in der </a:t>
            </a:r>
            <a:r>
              <a:rPr lang="en-GB" dirty="0" err="1"/>
              <a:t>Familie</a:t>
            </a:r>
            <a:r>
              <a:rPr lang="en-GB" dirty="0"/>
              <a:t>.</a:t>
            </a:r>
          </a:p>
        </p:txBody>
      </p:sp>
      <p:pic>
        <p:nvPicPr>
          <p:cNvPr id="7" name="differnets between4">
            <a:hlinkClick r:id="" action="ppaction://media"/>
            <a:extLst>
              <a:ext uri="{FF2B5EF4-FFF2-40B4-BE49-F238E27FC236}">
                <a16:creationId xmlns:a16="http://schemas.microsoft.com/office/drawing/2014/main" id="{EF06AE86-B6A6-4677-A8C0-B26F39BFAE77}"/>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454399" y="4636227"/>
            <a:ext cx="487363" cy="487363"/>
          </a:xfrm>
          <a:prstGeom prst="rect">
            <a:avLst/>
          </a:prstGeom>
        </p:spPr>
      </p:pic>
    </p:spTree>
    <p:extLst>
      <p:ext uri="{BB962C8B-B14F-4D97-AF65-F5344CB8AC3E}">
        <p14:creationId xmlns:p14="http://schemas.microsoft.com/office/powerpoint/2010/main" val="52125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1373"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2998178" y="2747196"/>
            <a:ext cx="5917222" cy="1477328"/>
          </a:xfrm>
          <a:prstGeom prst="rect">
            <a:avLst/>
          </a:prstGeom>
          <a:noFill/>
        </p:spPr>
        <p:txBody>
          <a:bodyPr wrap="square" rtlCol="0">
            <a:spAutoFit/>
          </a:bodyPr>
          <a:lstStyle/>
          <a:p>
            <a:pPr algn="just"/>
            <a:r>
              <a:rPr lang="en-GB" u="sng" dirty="0" err="1"/>
              <a:t>Problemlösung</a:t>
            </a:r>
            <a:r>
              <a:rPr lang="en-GB" dirty="0"/>
              <a:t>. Dating-Partner </a:t>
            </a:r>
            <a:r>
              <a:rPr lang="en-GB" dirty="0" err="1"/>
              <a:t>können</a:t>
            </a:r>
            <a:r>
              <a:rPr lang="en-GB" dirty="0"/>
              <a:t> </a:t>
            </a:r>
            <a:r>
              <a:rPr lang="en-GB" dirty="0" err="1"/>
              <a:t>lernen</a:t>
            </a:r>
            <a:r>
              <a:rPr lang="en-GB" dirty="0"/>
              <a:t>, </a:t>
            </a:r>
            <a:r>
              <a:rPr lang="en-GB" dirty="0" err="1"/>
              <a:t>Probleme</a:t>
            </a:r>
            <a:r>
              <a:rPr lang="en-GB" dirty="0"/>
              <a:t> </a:t>
            </a:r>
            <a:r>
              <a:rPr lang="en-GB" dirty="0" err="1"/>
              <a:t>zu</a:t>
            </a:r>
            <a:r>
              <a:rPr lang="en-GB" dirty="0"/>
              <a:t> </a:t>
            </a:r>
            <a:r>
              <a:rPr lang="en-GB" dirty="0" err="1"/>
              <a:t>lösen</a:t>
            </a:r>
            <a:r>
              <a:rPr lang="en-GB" dirty="0"/>
              <a:t> und </a:t>
            </a:r>
            <a:r>
              <a:rPr lang="en-GB" dirty="0" err="1"/>
              <a:t>neue</a:t>
            </a:r>
            <a:r>
              <a:rPr lang="en-GB" dirty="0"/>
              <a:t> </a:t>
            </a:r>
            <a:r>
              <a:rPr lang="en-GB" dirty="0" err="1"/>
              <a:t>Lösungen</a:t>
            </a:r>
            <a:r>
              <a:rPr lang="en-GB" dirty="0"/>
              <a:t> </a:t>
            </a:r>
            <a:r>
              <a:rPr lang="en-GB" dirty="0" err="1"/>
              <a:t>zu</a:t>
            </a:r>
            <a:r>
              <a:rPr lang="en-GB" dirty="0"/>
              <a:t> </a:t>
            </a:r>
            <a:r>
              <a:rPr lang="en-GB" dirty="0" err="1"/>
              <a:t>finden</a:t>
            </a:r>
            <a:r>
              <a:rPr lang="en-GB" dirty="0"/>
              <a:t>, </a:t>
            </a:r>
            <a:r>
              <a:rPr lang="en-GB" dirty="0" err="1"/>
              <a:t>indem</a:t>
            </a:r>
            <a:r>
              <a:rPr lang="en-GB" dirty="0"/>
              <a:t> </a:t>
            </a:r>
            <a:r>
              <a:rPr lang="en-GB" dirty="0" err="1"/>
              <a:t>sie</a:t>
            </a:r>
            <a:r>
              <a:rPr lang="en-GB" dirty="0"/>
              <a:t> </a:t>
            </a:r>
            <a:r>
              <a:rPr lang="en-GB" dirty="0" err="1"/>
              <a:t>ein</a:t>
            </a:r>
            <a:r>
              <a:rPr lang="en-GB" dirty="0"/>
              <a:t> Problem in </a:t>
            </a:r>
            <a:r>
              <a:rPr lang="en-GB" dirty="0" err="1"/>
              <a:t>kleine</a:t>
            </a:r>
            <a:r>
              <a:rPr lang="en-GB" dirty="0"/>
              <a:t> </a:t>
            </a:r>
            <a:r>
              <a:rPr lang="en-GB" dirty="0" err="1"/>
              <a:t>Teile</a:t>
            </a:r>
            <a:r>
              <a:rPr lang="en-GB" dirty="0"/>
              <a:t> </a:t>
            </a:r>
            <a:r>
              <a:rPr lang="en-GB" dirty="0" err="1"/>
              <a:t>zerlegen</a:t>
            </a:r>
            <a:r>
              <a:rPr lang="en-GB" dirty="0"/>
              <a:t> </a:t>
            </a:r>
            <a:r>
              <a:rPr lang="en-GB" dirty="0" err="1"/>
              <a:t>oder</a:t>
            </a:r>
            <a:r>
              <a:rPr lang="en-GB" dirty="0"/>
              <a:t> die Situation </a:t>
            </a:r>
            <a:r>
              <a:rPr lang="en-GB" dirty="0" err="1"/>
              <a:t>durchsprechen</a:t>
            </a:r>
            <a:r>
              <a:rPr lang="en-GB" dirty="0"/>
              <a:t>.</a:t>
            </a:r>
          </a:p>
          <a:p>
            <a:pPr algn="just"/>
            <a:r>
              <a:rPr lang="en-GB" u="sng" dirty="0"/>
              <a:t>Verstehen</a:t>
            </a:r>
            <a:r>
              <a:rPr lang="en-GB" dirty="0"/>
              <a:t>. </a:t>
            </a:r>
            <a:r>
              <a:rPr lang="en-GB" dirty="0" err="1"/>
              <a:t>Jedes</a:t>
            </a:r>
            <a:r>
              <a:rPr lang="en-GB" dirty="0"/>
              <a:t> </a:t>
            </a:r>
            <a:r>
              <a:rPr lang="en-GB" dirty="0" err="1"/>
              <a:t>Familienmitglied</a:t>
            </a:r>
            <a:r>
              <a:rPr lang="en-GB" dirty="0"/>
              <a:t> </a:t>
            </a:r>
            <a:r>
              <a:rPr lang="en-GB" dirty="0" err="1"/>
              <a:t>sollte</a:t>
            </a:r>
            <a:r>
              <a:rPr lang="en-GB" dirty="0"/>
              <a:t> </a:t>
            </a:r>
            <a:r>
              <a:rPr lang="en-GB" dirty="0" err="1"/>
              <a:t>sich</a:t>
            </a:r>
            <a:r>
              <a:rPr lang="en-GB" dirty="0"/>
              <a:t> Zeit </a:t>
            </a:r>
            <a:r>
              <a:rPr lang="en-GB" dirty="0" err="1"/>
              <a:t>nehmen</a:t>
            </a:r>
            <a:r>
              <a:rPr lang="en-GB" dirty="0"/>
              <a:t>, um </a:t>
            </a:r>
            <a:r>
              <a:rPr lang="en-GB" dirty="0" err="1"/>
              <a:t>zu</a:t>
            </a:r>
            <a:r>
              <a:rPr lang="en-GB" dirty="0"/>
              <a:t> verstehen, was der </a:t>
            </a:r>
            <a:r>
              <a:rPr lang="en-GB" dirty="0" err="1"/>
              <a:t>andere</a:t>
            </a:r>
            <a:r>
              <a:rPr lang="en-GB" dirty="0"/>
              <a:t> </a:t>
            </a:r>
            <a:r>
              <a:rPr lang="en-GB" dirty="0" err="1"/>
              <a:t>fühlt</a:t>
            </a:r>
            <a:r>
              <a:rPr lang="en-GB" dirty="0"/>
              <a:t>..</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n-GB" dirty="0"/>
              <a:t>In </a:t>
            </a:r>
            <a:r>
              <a:rPr lang="en-GB" dirty="0" err="1"/>
              <a:t>diesem</a:t>
            </a:r>
            <a:r>
              <a:rPr lang="en-GB" dirty="0"/>
              <a:t> </a:t>
            </a:r>
            <a:r>
              <a:rPr lang="en-GB" dirty="0" err="1"/>
              <a:t>Hörbuch</a:t>
            </a:r>
            <a:r>
              <a:rPr lang="en-GB" dirty="0"/>
              <a:t> </a:t>
            </a:r>
            <a:r>
              <a:rPr lang="en-GB" dirty="0" err="1"/>
              <a:t>erfahren</a:t>
            </a:r>
            <a:r>
              <a:rPr lang="en-GB" dirty="0"/>
              <a:t> Sie </a:t>
            </a:r>
            <a:r>
              <a:rPr lang="en-GB" dirty="0" err="1"/>
              <a:t>mehr</a:t>
            </a:r>
            <a:r>
              <a:rPr lang="en-GB" dirty="0"/>
              <a:t> </a:t>
            </a:r>
            <a:r>
              <a:rPr lang="en-GB" dirty="0" err="1"/>
              <a:t>über</a:t>
            </a:r>
            <a:r>
              <a:rPr lang="en-GB" dirty="0"/>
              <a:t> die </a:t>
            </a:r>
            <a:r>
              <a:rPr lang="en-GB" dirty="0" err="1"/>
              <a:t>Unterschiede</a:t>
            </a:r>
            <a:r>
              <a:rPr lang="en-GB" dirty="0"/>
              <a:t> </a:t>
            </a:r>
            <a:r>
              <a:rPr lang="en-GB" dirty="0" err="1"/>
              <a:t>zwischen</a:t>
            </a:r>
            <a:r>
              <a:rPr lang="en-GB" dirty="0"/>
              <a:t> </a:t>
            </a:r>
            <a:r>
              <a:rPr lang="en-GB" dirty="0" err="1"/>
              <a:t>gesunden</a:t>
            </a:r>
            <a:r>
              <a:rPr lang="en-GB" dirty="0"/>
              <a:t> und </a:t>
            </a:r>
            <a:r>
              <a:rPr lang="en-GB" dirty="0" err="1"/>
              <a:t>ungesunden</a:t>
            </a:r>
            <a:r>
              <a:rPr lang="en-GB" dirty="0"/>
              <a:t> </a:t>
            </a:r>
            <a:r>
              <a:rPr lang="en-GB" dirty="0" err="1"/>
              <a:t>Beziehungen</a:t>
            </a:r>
            <a:r>
              <a:rPr lang="en-GB" dirty="0"/>
              <a:t> in der </a:t>
            </a:r>
            <a:r>
              <a:rPr lang="en-GB" dirty="0" err="1"/>
              <a:t>Familie</a:t>
            </a:r>
            <a:r>
              <a:rPr lang="en-GB" dirty="0"/>
              <a:t>.</a:t>
            </a:r>
          </a:p>
        </p:txBody>
      </p:sp>
      <p:pic>
        <p:nvPicPr>
          <p:cNvPr id="7" name="differnets between5">
            <a:hlinkClick r:id="" action="ppaction://media"/>
            <a:extLst>
              <a:ext uri="{FF2B5EF4-FFF2-40B4-BE49-F238E27FC236}">
                <a16:creationId xmlns:a16="http://schemas.microsoft.com/office/drawing/2014/main" id="{CBF65EA1-9A49-4D34-81CC-8A385E738884}"/>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710574" y="4217405"/>
            <a:ext cx="487363" cy="487363"/>
          </a:xfrm>
          <a:prstGeom prst="rect">
            <a:avLst/>
          </a:prstGeom>
        </p:spPr>
      </p:pic>
    </p:spTree>
    <p:extLst>
      <p:ext uri="{BB962C8B-B14F-4D97-AF65-F5344CB8AC3E}">
        <p14:creationId xmlns:p14="http://schemas.microsoft.com/office/powerpoint/2010/main" val="3339859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293"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2998178" y="2557318"/>
            <a:ext cx="5917222" cy="2308324"/>
          </a:xfrm>
          <a:prstGeom prst="rect">
            <a:avLst/>
          </a:prstGeom>
          <a:noFill/>
        </p:spPr>
        <p:txBody>
          <a:bodyPr wrap="square" rtlCol="0">
            <a:spAutoFit/>
          </a:bodyPr>
          <a:lstStyle/>
          <a:p>
            <a:pPr algn="just"/>
            <a:r>
              <a:rPr lang="en-GB" u="sng" dirty="0" err="1"/>
              <a:t>Selbstvertrauen</a:t>
            </a:r>
            <a:r>
              <a:rPr lang="en-GB" dirty="0"/>
              <a:t>. </a:t>
            </a:r>
            <a:r>
              <a:rPr lang="en-GB" dirty="0" err="1"/>
              <a:t>Wenn</a:t>
            </a:r>
            <a:r>
              <a:rPr lang="en-GB" dirty="0"/>
              <a:t> </a:t>
            </a:r>
            <a:r>
              <a:rPr lang="en-GB" dirty="0" err="1"/>
              <a:t>Familienmitglieder</a:t>
            </a:r>
            <a:r>
              <a:rPr lang="en-GB" dirty="0"/>
              <a:t> </a:t>
            </a:r>
            <a:r>
              <a:rPr lang="en-GB" dirty="0" err="1"/>
              <a:t>Vertrauen</a:t>
            </a:r>
            <a:r>
              <a:rPr lang="en-GB" dirty="0"/>
              <a:t> in </a:t>
            </a:r>
            <a:r>
              <a:rPr lang="en-GB" dirty="0" err="1"/>
              <a:t>sich</a:t>
            </a:r>
            <a:r>
              <a:rPr lang="en-GB" dirty="0"/>
              <a:t> </a:t>
            </a:r>
            <a:r>
              <a:rPr lang="en-GB" dirty="0" err="1"/>
              <a:t>selbst</a:t>
            </a:r>
            <a:r>
              <a:rPr lang="en-GB" dirty="0"/>
              <a:t> </a:t>
            </a:r>
            <a:r>
              <a:rPr lang="en-GB" dirty="0" err="1"/>
              <a:t>haben</a:t>
            </a:r>
            <a:r>
              <a:rPr lang="en-GB" dirty="0"/>
              <a:t>, </a:t>
            </a:r>
            <a:r>
              <a:rPr lang="en-GB" dirty="0" err="1"/>
              <a:t>kann</a:t>
            </a:r>
            <a:r>
              <a:rPr lang="en-GB" dirty="0"/>
              <a:t> dies </a:t>
            </a:r>
            <a:r>
              <a:rPr lang="en-GB" dirty="0" err="1"/>
              <a:t>ihren</a:t>
            </a:r>
            <a:r>
              <a:rPr lang="en-GB" dirty="0"/>
              <a:t> </a:t>
            </a:r>
            <a:r>
              <a:rPr lang="en-GB" dirty="0" err="1"/>
              <a:t>Beziehungen</a:t>
            </a:r>
            <a:r>
              <a:rPr lang="en-GB" dirty="0"/>
              <a:t> </a:t>
            </a:r>
            <a:r>
              <a:rPr lang="en-GB" dirty="0" err="1"/>
              <a:t>zu</a:t>
            </a:r>
            <a:r>
              <a:rPr lang="en-GB" dirty="0"/>
              <a:t> </a:t>
            </a:r>
            <a:r>
              <a:rPr lang="en-GB" dirty="0" err="1"/>
              <a:t>anderen</a:t>
            </a:r>
            <a:r>
              <a:rPr lang="en-GB" dirty="0"/>
              <a:t> </a:t>
            </a:r>
            <a:r>
              <a:rPr lang="en-GB" dirty="0" err="1"/>
              <a:t>helfen</a:t>
            </a:r>
            <a:r>
              <a:rPr lang="en-GB" dirty="0"/>
              <a:t>. Es </a:t>
            </a:r>
            <a:r>
              <a:rPr lang="en-GB" dirty="0" err="1"/>
              <a:t>zeigt</a:t>
            </a:r>
            <a:r>
              <a:rPr lang="en-GB" dirty="0"/>
              <a:t>, </a:t>
            </a:r>
            <a:r>
              <a:rPr lang="en-GB" dirty="0" err="1"/>
              <a:t>dass</a:t>
            </a:r>
            <a:r>
              <a:rPr lang="en-GB" dirty="0"/>
              <a:t> </a:t>
            </a:r>
            <a:r>
              <a:rPr lang="en-GB" dirty="0" err="1"/>
              <a:t>sie</a:t>
            </a:r>
            <a:r>
              <a:rPr lang="en-GB" dirty="0"/>
              <a:t> </a:t>
            </a:r>
            <a:r>
              <a:rPr lang="en-GB" dirty="0" err="1"/>
              <a:t>ruhig</a:t>
            </a:r>
            <a:r>
              <a:rPr lang="en-GB" dirty="0"/>
              <a:t> und </a:t>
            </a:r>
            <a:r>
              <a:rPr lang="en-GB" dirty="0" err="1"/>
              <a:t>gelassen</a:t>
            </a:r>
            <a:r>
              <a:rPr lang="en-GB" dirty="0"/>
              <a:t> </a:t>
            </a:r>
            <a:r>
              <a:rPr lang="en-GB" dirty="0" err="1"/>
              <a:t>genug</a:t>
            </a:r>
            <a:r>
              <a:rPr lang="en-GB" dirty="0"/>
              <a:t> </a:t>
            </a:r>
            <a:r>
              <a:rPr lang="en-GB" dirty="0" err="1"/>
              <a:t>sind</a:t>
            </a:r>
            <a:r>
              <a:rPr lang="en-GB" dirty="0"/>
              <a:t>, um </a:t>
            </a:r>
            <a:r>
              <a:rPr lang="en-GB" dirty="0" err="1"/>
              <a:t>anderen</a:t>
            </a:r>
            <a:r>
              <a:rPr lang="en-GB" dirty="0"/>
              <a:t> </a:t>
            </a:r>
            <a:r>
              <a:rPr lang="en-GB" dirty="0" err="1"/>
              <a:t>zu</a:t>
            </a:r>
            <a:r>
              <a:rPr lang="en-GB" dirty="0"/>
              <a:t> </a:t>
            </a:r>
            <a:r>
              <a:rPr lang="en-GB" dirty="0" err="1"/>
              <a:t>erlauben</a:t>
            </a:r>
            <a:r>
              <a:rPr lang="en-GB" dirty="0"/>
              <a:t>, </a:t>
            </a:r>
            <a:r>
              <a:rPr lang="en-GB" dirty="0" err="1"/>
              <a:t>ihre</a:t>
            </a:r>
            <a:r>
              <a:rPr lang="en-GB" dirty="0"/>
              <a:t> </a:t>
            </a:r>
            <a:r>
              <a:rPr lang="en-GB" dirty="0" err="1"/>
              <a:t>Meinung</a:t>
            </a:r>
            <a:r>
              <a:rPr lang="en-GB" dirty="0"/>
              <a:t> </a:t>
            </a:r>
            <a:r>
              <a:rPr lang="en-GB" dirty="0" err="1"/>
              <a:t>zu</a:t>
            </a:r>
            <a:r>
              <a:rPr lang="en-GB" dirty="0"/>
              <a:t> </a:t>
            </a:r>
            <a:r>
              <a:rPr lang="en-GB" dirty="0" err="1"/>
              <a:t>äußern</a:t>
            </a:r>
            <a:r>
              <a:rPr lang="en-GB" dirty="0"/>
              <a:t>, </a:t>
            </a:r>
            <a:r>
              <a:rPr lang="en-GB" dirty="0" err="1"/>
              <a:t>ohne</a:t>
            </a:r>
            <a:r>
              <a:rPr lang="en-GB" dirty="0"/>
              <a:t> </a:t>
            </a:r>
            <a:r>
              <a:rPr lang="en-GB" dirty="0" err="1"/>
              <a:t>ihnen</a:t>
            </a:r>
            <a:r>
              <a:rPr lang="en-GB" dirty="0"/>
              <a:t> </a:t>
            </a:r>
            <a:r>
              <a:rPr lang="en-GB" dirty="0" err="1"/>
              <a:t>ihre</a:t>
            </a:r>
            <a:r>
              <a:rPr lang="en-GB" dirty="0"/>
              <a:t> </a:t>
            </a:r>
            <a:r>
              <a:rPr lang="en-GB" dirty="0" err="1"/>
              <a:t>eigene</a:t>
            </a:r>
            <a:r>
              <a:rPr lang="en-GB" dirty="0"/>
              <a:t> </a:t>
            </a:r>
            <a:r>
              <a:rPr lang="en-GB" dirty="0" err="1"/>
              <a:t>Meinung</a:t>
            </a:r>
            <a:r>
              <a:rPr lang="en-GB" dirty="0"/>
              <a:t> </a:t>
            </a:r>
            <a:r>
              <a:rPr lang="en-GB" dirty="0" err="1"/>
              <a:t>aufzuzwingen</a:t>
            </a:r>
            <a:r>
              <a:rPr lang="en-GB" dirty="0"/>
              <a:t>.</a:t>
            </a:r>
          </a:p>
          <a:p>
            <a:pPr algn="just"/>
            <a:r>
              <a:rPr lang="en-GB" u="sng" dirty="0"/>
              <a:t>Ein </a:t>
            </a:r>
            <a:r>
              <a:rPr lang="en-GB" u="sng" dirty="0" err="1"/>
              <a:t>Vorbild</a:t>
            </a:r>
            <a:r>
              <a:rPr lang="en-GB" u="sng" dirty="0"/>
              <a:t> sein</a:t>
            </a:r>
            <a:r>
              <a:rPr lang="en-GB" dirty="0"/>
              <a:t>. </a:t>
            </a:r>
            <a:r>
              <a:rPr lang="en-GB" dirty="0" err="1"/>
              <a:t>Indem</a:t>
            </a:r>
            <a:r>
              <a:rPr lang="en-GB" dirty="0"/>
              <a:t> </a:t>
            </a:r>
            <a:r>
              <a:rPr lang="en-GB" dirty="0" err="1"/>
              <a:t>sie</a:t>
            </a:r>
            <a:r>
              <a:rPr lang="en-GB" dirty="0"/>
              <a:t> </a:t>
            </a:r>
            <a:r>
              <a:rPr lang="en-GB" dirty="0" err="1"/>
              <a:t>vorleben</a:t>
            </a:r>
            <a:r>
              <a:rPr lang="en-GB" dirty="0"/>
              <a:t>, was </a:t>
            </a:r>
            <a:r>
              <a:rPr lang="en-GB" dirty="0" err="1"/>
              <a:t>Respekt</a:t>
            </a:r>
            <a:r>
              <a:rPr lang="en-GB" dirty="0"/>
              <a:t> </a:t>
            </a:r>
            <a:r>
              <a:rPr lang="en-GB" dirty="0" err="1"/>
              <a:t>bedeutet</a:t>
            </a:r>
            <a:r>
              <a:rPr lang="en-GB" dirty="0"/>
              <a:t>, </a:t>
            </a:r>
            <a:r>
              <a:rPr lang="en-GB" dirty="0" err="1"/>
              <a:t>können</a:t>
            </a:r>
            <a:r>
              <a:rPr lang="en-GB" dirty="0"/>
              <a:t> </a:t>
            </a:r>
            <a:r>
              <a:rPr lang="en-GB" dirty="0" err="1"/>
              <a:t>sie</a:t>
            </a:r>
            <a:r>
              <a:rPr lang="en-GB" dirty="0"/>
              <a:t> </a:t>
            </a:r>
            <a:r>
              <a:rPr lang="en-GB" dirty="0" err="1"/>
              <a:t>sich</a:t>
            </a:r>
            <a:r>
              <a:rPr lang="en-GB" dirty="0"/>
              <a:t> </a:t>
            </a:r>
            <a:r>
              <a:rPr lang="en-GB" dirty="0" err="1"/>
              <a:t>gegenseitig</a:t>
            </a:r>
            <a:r>
              <a:rPr lang="en-GB" dirty="0"/>
              <a:t>, </a:t>
            </a:r>
            <a:r>
              <a:rPr lang="en-GB" dirty="0" err="1"/>
              <a:t>ihre</a:t>
            </a:r>
            <a:r>
              <a:rPr lang="en-GB" dirty="0"/>
              <a:t> Freunde und </a:t>
            </a:r>
            <a:r>
              <a:rPr lang="en-GB" dirty="0" err="1"/>
              <a:t>ihre</a:t>
            </a:r>
            <a:r>
              <a:rPr lang="en-GB" dirty="0"/>
              <a:t> </a:t>
            </a:r>
            <a:r>
              <a:rPr lang="en-GB" dirty="0" err="1"/>
              <a:t>Familie</a:t>
            </a:r>
            <a:r>
              <a:rPr lang="en-GB" dirty="0"/>
              <a:t> </a:t>
            </a:r>
            <a:r>
              <a:rPr lang="en-GB" dirty="0" err="1"/>
              <a:t>dazu</a:t>
            </a:r>
            <a:r>
              <a:rPr lang="en-GB" dirty="0"/>
              <a:t> </a:t>
            </a:r>
            <a:r>
              <a:rPr lang="en-GB" dirty="0" err="1"/>
              <a:t>inspirieren</a:t>
            </a:r>
            <a:r>
              <a:rPr lang="en-GB" dirty="0"/>
              <a:t>, </a:t>
            </a:r>
            <a:r>
              <a:rPr lang="en-GB" dirty="0" err="1"/>
              <a:t>sich</a:t>
            </a:r>
            <a:r>
              <a:rPr lang="en-GB" dirty="0"/>
              <a:t> </a:t>
            </a:r>
            <a:r>
              <a:rPr lang="en-GB" dirty="0" err="1"/>
              <a:t>ebenfalls</a:t>
            </a:r>
            <a:r>
              <a:rPr lang="en-GB" dirty="0"/>
              <a:t> </a:t>
            </a:r>
            <a:r>
              <a:rPr lang="en-GB" dirty="0" err="1"/>
              <a:t>respektvoll</a:t>
            </a:r>
            <a:r>
              <a:rPr lang="en-GB" dirty="0"/>
              <a:t> </a:t>
            </a:r>
            <a:r>
              <a:rPr lang="en-GB" dirty="0" err="1"/>
              <a:t>zu</a:t>
            </a:r>
            <a:r>
              <a:rPr lang="en-GB" dirty="0"/>
              <a:t> </a:t>
            </a:r>
            <a:r>
              <a:rPr lang="en-GB" dirty="0" err="1"/>
              <a:t>verhalten</a:t>
            </a:r>
            <a:r>
              <a:rPr lang="en-GB" dirty="0"/>
              <a:t>.</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n-GB" dirty="0"/>
              <a:t>In </a:t>
            </a:r>
            <a:r>
              <a:rPr lang="en-GB" dirty="0" err="1"/>
              <a:t>diesem</a:t>
            </a:r>
            <a:r>
              <a:rPr lang="en-GB" dirty="0"/>
              <a:t> </a:t>
            </a:r>
            <a:r>
              <a:rPr lang="en-GB" dirty="0" err="1"/>
              <a:t>Hörbuch</a:t>
            </a:r>
            <a:r>
              <a:rPr lang="en-GB" dirty="0"/>
              <a:t> </a:t>
            </a:r>
            <a:r>
              <a:rPr lang="en-GB" dirty="0" err="1"/>
              <a:t>erfahren</a:t>
            </a:r>
            <a:r>
              <a:rPr lang="en-GB" dirty="0"/>
              <a:t> Sie </a:t>
            </a:r>
            <a:r>
              <a:rPr lang="en-GB" dirty="0" err="1"/>
              <a:t>mehr</a:t>
            </a:r>
            <a:r>
              <a:rPr lang="en-GB" dirty="0"/>
              <a:t> </a:t>
            </a:r>
            <a:r>
              <a:rPr lang="en-GB" dirty="0" err="1"/>
              <a:t>über</a:t>
            </a:r>
            <a:r>
              <a:rPr lang="en-GB" dirty="0"/>
              <a:t> die </a:t>
            </a:r>
            <a:r>
              <a:rPr lang="en-GB" dirty="0" err="1"/>
              <a:t>Unterschiede</a:t>
            </a:r>
            <a:r>
              <a:rPr lang="en-GB" dirty="0"/>
              <a:t> </a:t>
            </a:r>
            <a:r>
              <a:rPr lang="en-GB" dirty="0" err="1"/>
              <a:t>zwischen</a:t>
            </a:r>
            <a:r>
              <a:rPr lang="en-GB" dirty="0"/>
              <a:t> </a:t>
            </a:r>
            <a:r>
              <a:rPr lang="en-GB" dirty="0" err="1"/>
              <a:t>gesunden</a:t>
            </a:r>
            <a:r>
              <a:rPr lang="en-GB" dirty="0"/>
              <a:t> und </a:t>
            </a:r>
            <a:r>
              <a:rPr lang="en-GB" dirty="0" err="1"/>
              <a:t>ungesunden</a:t>
            </a:r>
            <a:r>
              <a:rPr lang="en-GB" dirty="0"/>
              <a:t> </a:t>
            </a:r>
            <a:r>
              <a:rPr lang="en-GB" dirty="0" err="1"/>
              <a:t>Beziehungen</a:t>
            </a:r>
            <a:r>
              <a:rPr lang="en-GB" dirty="0"/>
              <a:t> in der </a:t>
            </a:r>
            <a:r>
              <a:rPr lang="en-GB" dirty="0" err="1"/>
              <a:t>Familie</a:t>
            </a:r>
            <a:r>
              <a:rPr lang="en-GB" dirty="0"/>
              <a:t>.</a:t>
            </a:r>
          </a:p>
        </p:txBody>
      </p:sp>
      <p:pic>
        <p:nvPicPr>
          <p:cNvPr id="7" name="differnets between6">
            <a:hlinkClick r:id="" action="ppaction://media"/>
            <a:extLst>
              <a:ext uri="{FF2B5EF4-FFF2-40B4-BE49-F238E27FC236}">
                <a16:creationId xmlns:a16="http://schemas.microsoft.com/office/drawing/2014/main" id="{FBB8FCD3-28A6-4CD1-8958-1FA12513F185}"/>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432302" y="4374181"/>
            <a:ext cx="487363" cy="487363"/>
          </a:xfrm>
          <a:prstGeom prst="ellipse">
            <a:avLst/>
          </a:prstGeom>
          <a:ln>
            <a:noFill/>
          </a:ln>
          <a:effectLst>
            <a:softEdge rad="112500"/>
          </a:effectLst>
        </p:spPr>
      </p:pic>
    </p:spTree>
    <p:extLst>
      <p:ext uri="{BB962C8B-B14F-4D97-AF65-F5344CB8AC3E}">
        <p14:creationId xmlns:p14="http://schemas.microsoft.com/office/powerpoint/2010/main" val="904748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949410"/>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3052513" y="2646347"/>
            <a:ext cx="5917222" cy="2308324"/>
          </a:xfrm>
          <a:prstGeom prst="rect">
            <a:avLst/>
          </a:prstGeom>
          <a:noFill/>
        </p:spPr>
        <p:txBody>
          <a:bodyPr wrap="square" rtlCol="0">
            <a:spAutoFit/>
          </a:bodyPr>
          <a:lstStyle/>
          <a:p>
            <a:pPr algn="just"/>
            <a:r>
              <a:rPr lang="en-GB" b="1" dirty="0" err="1"/>
              <a:t>Ungesunde</a:t>
            </a:r>
            <a:r>
              <a:rPr lang="en-GB" b="1" dirty="0"/>
              <a:t> </a:t>
            </a:r>
            <a:r>
              <a:rPr lang="en-GB" b="1" dirty="0" err="1"/>
              <a:t>Beziehungen</a:t>
            </a:r>
            <a:endParaRPr lang="en-GB" b="1" dirty="0"/>
          </a:p>
          <a:p>
            <a:pPr algn="just"/>
            <a:r>
              <a:rPr lang="en-GB" dirty="0" err="1"/>
              <a:t>Ungesunde</a:t>
            </a:r>
            <a:r>
              <a:rPr lang="en-GB" dirty="0"/>
              <a:t> </a:t>
            </a:r>
            <a:r>
              <a:rPr lang="en-GB" dirty="0" err="1"/>
              <a:t>Beziehungen</a:t>
            </a:r>
            <a:r>
              <a:rPr lang="en-GB" dirty="0"/>
              <a:t> </a:t>
            </a:r>
            <a:r>
              <a:rPr lang="en-GB" dirty="0" err="1"/>
              <a:t>zeichnen</a:t>
            </a:r>
            <a:r>
              <a:rPr lang="en-GB" dirty="0"/>
              <a:t> </a:t>
            </a:r>
            <a:r>
              <a:rPr lang="en-GB" dirty="0" err="1"/>
              <a:t>sich</a:t>
            </a:r>
            <a:r>
              <a:rPr lang="en-GB" dirty="0"/>
              <a:t> </a:t>
            </a:r>
            <a:r>
              <a:rPr lang="en-GB" dirty="0" err="1"/>
              <a:t>durch</a:t>
            </a:r>
            <a:r>
              <a:rPr lang="en-GB" dirty="0"/>
              <a:t> </a:t>
            </a:r>
            <a:r>
              <a:rPr lang="en-GB" dirty="0" err="1"/>
              <a:t>Merkmale</a:t>
            </a:r>
            <a:r>
              <a:rPr lang="en-GB" dirty="0"/>
              <a:t> </a:t>
            </a:r>
            <a:r>
              <a:rPr lang="en-GB" dirty="0" err="1"/>
              <a:t>wie</a:t>
            </a:r>
            <a:r>
              <a:rPr lang="en-GB" dirty="0"/>
              <a:t> </a:t>
            </a:r>
            <a:r>
              <a:rPr lang="en-GB" dirty="0" err="1"/>
              <a:t>Respektlosigkeit</a:t>
            </a:r>
            <a:r>
              <a:rPr lang="en-GB" dirty="0"/>
              <a:t> und </a:t>
            </a:r>
            <a:r>
              <a:rPr lang="en-GB" dirty="0" err="1"/>
              <a:t>Kontrolle</a:t>
            </a:r>
            <a:r>
              <a:rPr lang="en-GB" dirty="0"/>
              <a:t> </a:t>
            </a:r>
            <a:r>
              <a:rPr lang="en-GB" dirty="0" err="1"/>
              <a:t>aus.</a:t>
            </a:r>
            <a:r>
              <a:rPr lang="en-GB" dirty="0"/>
              <a:t> Es </a:t>
            </a:r>
            <a:r>
              <a:rPr lang="en-GB" dirty="0" err="1"/>
              <a:t>ist</a:t>
            </a:r>
            <a:r>
              <a:rPr lang="en-GB" dirty="0"/>
              <a:t> </a:t>
            </a:r>
            <a:r>
              <a:rPr lang="en-GB" dirty="0" err="1"/>
              <a:t>wichtig</a:t>
            </a:r>
            <a:r>
              <a:rPr lang="en-GB" dirty="0"/>
              <a:t>, </a:t>
            </a:r>
            <a:r>
              <a:rPr lang="en-GB" dirty="0" err="1"/>
              <a:t>dass</a:t>
            </a:r>
            <a:r>
              <a:rPr lang="en-GB" dirty="0"/>
              <a:t> </a:t>
            </a:r>
            <a:r>
              <a:rPr lang="en-GB" dirty="0" err="1"/>
              <a:t>Jugendliche</a:t>
            </a:r>
            <a:r>
              <a:rPr lang="en-GB" dirty="0"/>
              <a:t> die </a:t>
            </a:r>
            <a:r>
              <a:rPr lang="en-GB" dirty="0" err="1"/>
              <a:t>Anzeichen</a:t>
            </a:r>
            <a:r>
              <a:rPr lang="en-GB" dirty="0"/>
              <a:t> </a:t>
            </a:r>
            <a:r>
              <a:rPr lang="en-GB" dirty="0" err="1"/>
              <a:t>für</a:t>
            </a:r>
            <a:r>
              <a:rPr lang="en-GB" dirty="0"/>
              <a:t> </a:t>
            </a:r>
            <a:r>
              <a:rPr lang="en-GB" dirty="0" err="1"/>
              <a:t>ungesunde</a:t>
            </a:r>
            <a:r>
              <a:rPr lang="en-GB" dirty="0"/>
              <a:t> </a:t>
            </a:r>
            <a:r>
              <a:rPr lang="en-GB" dirty="0" err="1"/>
              <a:t>Beziehungen</a:t>
            </a:r>
            <a:r>
              <a:rPr lang="en-GB" dirty="0"/>
              <a:t> </a:t>
            </a:r>
            <a:r>
              <a:rPr lang="en-GB" dirty="0" err="1"/>
              <a:t>erkennen</a:t>
            </a:r>
            <a:r>
              <a:rPr lang="en-GB" dirty="0"/>
              <a:t> </a:t>
            </a:r>
            <a:r>
              <a:rPr lang="en-GB" dirty="0" err="1"/>
              <a:t>können</a:t>
            </a:r>
            <a:r>
              <a:rPr lang="en-GB" dirty="0"/>
              <a:t>, bevor </a:t>
            </a:r>
            <a:r>
              <a:rPr lang="en-GB" dirty="0" err="1"/>
              <a:t>sie</a:t>
            </a:r>
            <a:r>
              <a:rPr lang="en-GB" dirty="0"/>
              <a:t> </a:t>
            </a:r>
            <a:r>
              <a:rPr lang="en-GB" dirty="0" err="1"/>
              <a:t>eskalieren</a:t>
            </a:r>
            <a:r>
              <a:rPr lang="en-GB" dirty="0"/>
              <a:t>. </a:t>
            </a:r>
            <a:r>
              <a:rPr lang="en-GB" dirty="0" err="1"/>
              <a:t>Einige</a:t>
            </a:r>
            <a:r>
              <a:rPr lang="en-GB" dirty="0"/>
              <a:t> </a:t>
            </a:r>
            <a:r>
              <a:rPr lang="en-GB" dirty="0" err="1"/>
              <a:t>Merkmale</a:t>
            </a:r>
            <a:r>
              <a:rPr lang="en-GB" dirty="0"/>
              <a:t> </a:t>
            </a:r>
            <a:r>
              <a:rPr lang="en-GB" dirty="0" err="1"/>
              <a:t>ungesunder</a:t>
            </a:r>
            <a:r>
              <a:rPr lang="en-GB" dirty="0"/>
              <a:t> </a:t>
            </a:r>
            <a:r>
              <a:rPr lang="en-GB" dirty="0" err="1"/>
              <a:t>Beziehungen</a:t>
            </a:r>
            <a:r>
              <a:rPr lang="en-GB" dirty="0"/>
              <a:t> </a:t>
            </a:r>
            <a:r>
              <a:rPr lang="en-GB" dirty="0" err="1"/>
              <a:t>sind</a:t>
            </a:r>
            <a:r>
              <a:rPr lang="en-GB" dirty="0"/>
              <a:t>:</a:t>
            </a:r>
          </a:p>
          <a:p>
            <a:pPr algn="just"/>
            <a:r>
              <a:rPr lang="en-GB" u="sng" dirty="0" err="1"/>
              <a:t>Kontrolle</a:t>
            </a:r>
            <a:r>
              <a:rPr lang="en-GB" dirty="0"/>
              <a:t>. Ein </a:t>
            </a:r>
            <a:r>
              <a:rPr lang="en-GB" dirty="0" err="1"/>
              <a:t>Familienmitglied</a:t>
            </a:r>
            <a:r>
              <a:rPr lang="en-GB" dirty="0"/>
              <a:t> </a:t>
            </a:r>
            <a:r>
              <a:rPr lang="en-GB" dirty="0" err="1"/>
              <a:t>trifft</a:t>
            </a:r>
            <a:r>
              <a:rPr lang="en-GB" dirty="0"/>
              <a:t> alle </a:t>
            </a:r>
            <a:r>
              <a:rPr lang="en-GB" dirty="0" err="1"/>
              <a:t>Entscheidungen</a:t>
            </a:r>
            <a:r>
              <a:rPr lang="en-GB" dirty="0"/>
              <a:t> und </a:t>
            </a:r>
            <a:r>
              <a:rPr lang="en-GB" dirty="0" err="1"/>
              <a:t>sagt</a:t>
            </a:r>
            <a:r>
              <a:rPr lang="en-GB" dirty="0"/>
              <a:t>, was </a:t>
            </a:r>
            <a:r>
              <a:rPr lang="en-GB" dirty="0" err="1"/>
              <a:t>zu</a:t>
            </a:r>
            <a:r>
              <a:rPr lang="en-GB" dirty="0"/>
              <a:t> tun </a:t>
            </a:r>
            <a:r>
              <a:rPr lang="en-GB" dirty="0" err="1"/>
              <a:t>ist</a:t>
            </a:r>
            <a:r>
              <a:rPr lang="en-GB" dirty="0"/>
              <a:t>. </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n-GB" dirty="0"/>
              <a:t>In </a:t>
            </a:r>
            <a:r>
              <a:rPr lang="en-GB" dirty="0" err="1"/>
              <a:t>diesem</a:t>
            </a:r>
            <a:r>
              <a:rPr lang="en-GB" dirty="0"/>
              <a:t> </a:t>
            </a:r>
            <a:r>
              <a:rPr lang="en-GB" dirty="0" err="1"/>
              <a:t>Hörbuch</a:t>
            </a:r>
            <a:r>
              <a:rPr lang="en-GB" dirty="0"/>
              <a:t> </a:t>
            </a:r>
            <a:r>
              <a:rPr lang="en-GB" dirty="0" err="1"/>
              <a:t>erfahren</a:t>
            </a:r>
            <a:r>
              <a:rPr lang="en-GB" dirty="0"/>
              <a:t> Sie </a:t>
            </a:r>
            <a:r>
              <a:rPr lang="en-GB" dirty="0" err="1"/>
              <a:t>mehr</a:t>
            </a:r>
            <a:r>
              <a:rPr lang="en-GB" dirty="0"/>
              <a:t> </a:t>
            </a:r>
            <a:r>
              <a:rPr lang="en-GB" dirty="0" err="1"/>
              <a:t>über</a:t>
            </a:r>
            <a:r>
              <a:rPr lang="en-GB" dirty="0"/>
              <a:t> die </a:t>
            </a:r>
            <a:r>
              <a:rPr lang="en-GB" dirty="0" err="1"/>
              <a:t>Unterschiede</a:t>
            </a:r>
            <a:r>
              <a:rPr lang="en-GB" dirty="0"/>
              <a:t> </a:t>
            </a:r>
            <a:r>
              <a:rPr lang="en-GB" dirty="0" err="1"/>
              <a:t>zwischen</a:t>
            </a:r>
            <a:r>
              <a:rPr lang="en-GB" dirty="0"/>
              <a:t> </a:t>
            </a:r>
            <a:r>
              <a:rPr lang="en-GB" dirty="0" err="1"/>
              <a:t>gesunden</a:t>
            </a:r>
            <a:r>
              <a:rPr lang="en-GB" dirty="0"/>
              <a:t> und </a:t>
            </a:r>
            <a:r>
              <a:rPr lang="en-GB" dirty="0" err="1"/>
              <a:t>ungesunden</a:t>
            </a:r>
            <a:r>
              <a:rPr lang="en-GB" dirty="0"/>
              <a:t> </a:t>
            </a:r>
            <a:r>
              <a:rPr lang="en-GB" dirty="0" err="1"/>
              <a:t>Beziehungen</a:t>
            </a:r>
            <a:r>
              <a:rPr lang="en-GB" dirty="0"/>
              <a:t> in der </a:t>
            </a:r>
            <a:r>
              <a:rPr lang="en-GB" dirty="0" err="1"/>
              <a:t>Familie</a:t>
            </a:r>
            <a:r>
              <a:rPr lang="en-GB" dirty="0"/>
              <a:t>.</a:t>
            </a:r>
          </a:p>
        </p:txBody>
      </p:sp>
      <p:pic>
        <p:nvPicPr>
          <p:cNvPr id="7" name="differnets between7">
            <a:hlinkClick r:id="" action="ppaction://media"/>
            <a:extLst>
              <a:ext uri="{FF2B5EF4-FFF2-40B4-BE49-F238E27FC236}">
                <a16:creationId xmlns:a16="http://schemas.microsoft.com/office/drawing/2014/main" id="{63998D33-03DF-4D48-9935-8DD4AFC75987}"/>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494790" y="4467308"/>
            <a:ext cx="487363" cy="487363"/>
          </a:xfrm>
          <a:prstGeom prst="ellipse">
            <a:avLst/>
          </a:prstGeom>
          <a:ln>
            <a:noFill/>
          </a:ln>
          <a:effectLst>
            <a:softEdge rad="112500"/>
          </a:effectLst>
        </p:spPr>
      </p:pic>
    </p:spTree>
    <p:extLst>
      <p:ext uri="{BB962C8B-B14F-4D97-AF65-F5344CB8AC3E}">
        <p14:creationId xmlns:p14="http://schemas.microsoft.com/office/powerpoint/2010/main" val="2902427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2998178" y="2565991"/>
            <a:ext cx="5917222" cy="2308324"/>
          </a:xfrm>
          <a:prstGeom prst="rect">
            <a:avLst/>
          </a:prstGeom>
          <a:noFill/>
        </p:spPr>
        <p:txBody>
          <a:bodyPr wrap="square" rtlCol="0">
            <a:spAutoFit/>
          </a:bodyPr>
          <a:lstStyle/>
          <a:p>
            <a:pPr algn="just"/>
            <a:r>
              <a:rPr lang="en-GB" u="sng" dirty="0" err="1"/>
              <a:t>Feindseligkeit</a:t>
            </a:r>
            <a:r>
              <a:rPr lang="en-GB" dirty="0"/>
              <a:t>. </a:t>
            </a:r>
            <a:r>
              <a:rPr lang="en-GB" dirty="0" err="1"/>
              <a:t>Einige</a:t>
            </a:r>
            <a:r>
              <a:rPr lang="en-GB" dirty="0"/>
              <a:t> </a:t>
            </a:r>
            <a:r>
              <a:rPr lang="en-GB" dirty="0" err="1"/>
              <a:t>Familienmitglieder</a:t>
            </a:r>
            <a:r>
              <a:rPr lang="en-GB" dirty="0"/>
              <a:t> </a:t>
            </a:r>
            <a:r>
              <a:rPr lang="en-GB" dirty="0" err="1"/>
              <a:t>fangen</a:t>
            </a:r>
            <a:r>
              <a:rPr lang="en-GB" dirty="0"/>
              <a:t> </a:t>
            </a:r>
            <a:r>
              <a:rPr lang="en-GB" dirty="0" err="1"/>
              <a:t>einen</a:t>
            </a:r>
            <a:r>
              <a:rPr lang="en-GB" dirty="0"/>
              <a:t> </a:t>
            </a:r>
            <a:r>
              <a:rPr lang="en-GB" dirty="0" err="1"/>
              <a:t>Streit</a:t>
            </a:r>
            <a:r>
              <a:rPr lang="en-GB" dirty="0"/>
              <a:t> </a:t>
            </a:r>
            <a:r>
              <a:rPr lang="en-GB" dirty="0" err="1"/>
              <a:t>mit</a:t>
            </a:r>
            <a:r>
              <a:rPr lang="en-GB" dirty="0"/>
              <a:t> </a:t>
            </a:r>
            <a:r>
              <a:rPr lang="en-GB" dirty="0" err="1"/>
              <a:t>anderen</a:t>
            </a:r>
            <a:r>
              <a:rPr lang="en-GB" dirty="0"/>
              <a:t> </a:t>
            </a:r>
            <a:r>
              <a:rPr lang="en-GB" dirty="0" err="1"/>
              <a:t>Familienmitgliedern</a:t>
            </a:r>
            <a:r>
              <a:rPr lang="en-GB" dirty="0"/>
              <a:t> an </a:t>
            </a:r>
            <a:r>
              <a:rPr lang="en-GB" dirty="0" err="1"/>
              <a:t>oder</a:t>
            </a:r>
            <a:r>
              <a:rPr lang="en-GB" dirty="0"/>
              <a:t> </a:t>
            </a:r>
            <a:r>
              <a:rPr lang="en-GB" dirty="0" err="1"/>
              <a:t>verärgern</a:t>
            </a:r>
            <a:r>
              <a:rPr lang="en-GB" dirty="0"/>
              <a:t> </a:t>
            </a:r>
            <a:r>
              <a:rPr lang="en-GB" dirty="0" err="1"/>
              <a:t>diese</a:t>
            </a:r>
            <a:r>
              <a:rPr lang="en-GB" dirty="0"/>
              <a:t>. Dies </a:t>
            </a:r>
            <a:r>
              <a:rPr lang="en-GB" dirty="0" err="1"/>
              <a:t>kann</a:t>
            </a:r>
            <a:r>
              <a:rPr lang="en-GB" dirty="0"/>
              <a:t> </a:t>
            </a:r>
            <a:r>
              <a:rPr lang="en-GB" dirty="0" err="1"/>
              <a:t>dazu</a:t>
            </a:r>
            <a:r>
              <a:rPr lang="en-GB" dirty="0"/>
              <a:t> </a:t>
            </a:r>
            <a:r>
              <a:rPr lang="en-GB" dirty="0" err="1"/>
              <a:t>führen</a:t>
            </a:r>
            <a:r>
              <a:rPr lang="en-GB" dirty="0"/>
              <a:t>, </a:t>
            </a:r>
            <a:r>
              <a:rPr lang="en-GB" dirty="0" err="1"/>
              <a:t>dass</a:t>
            </a:r>
            <a:r>
              <a:rPr lang="en-GB" dirty="0"/>
              <a:t> </a:t>
            </a:r>
            <a:r>
              <a:rPr lang="en-GB" dirty="0" err="1"/>
              <a:t>einige</a:t>
            </a:r>
            <a:r>
              <a:rPr lang="en-GB" dirty="0"/>
              <a:t> </a:t>
            </a:r>
            <a:r>
              <a:rPr lang="en-GB" dirty="0" err="1"/>
              <a:t>Familienmitglieder</a:t>
            </a:r>
            <a:r>
              <a:rPr lang="en-GB" dirty="0"/>
              <a:t> </a:t>
            </a:r>
            <a:r>
              <a:rPr lang="en-GB" dirty="0" err="1"/>
              <a:t>ihr</a:t>
            </a:r>
            <a:r>
              <a:rPr lang="en-GB" dirty="0"/>
              <a:t> </a:t>
            </a:r>
            <a:r>
              <a:rPr lang="en-GB" dirty="0" err="1"/>
              <a:t>Verhalten</a:t>
            </a:r>
            <a:r>
              <a:rPr lang="en-GB" dirty="0"/>
              <a:t> </a:t>
            </a:r>
            <a:r>
              <a:rPr lang="en-GB" dirty="0" err="1"/>
              <a:t>ändern</a:t>
            </a:r>
            <a:r>
              <a:rPr lang="en-GB" dirty="0"/>
              <a:t>, um den </a:t>
            </a:r>
            <a:r>
              <a:rPr lang="en-GB" dirty="0" err="1"/>
              <a:t>anderen</a:t>
            </a:r>
            <a:r>
              <a:rPr lang="en-GB" dirty="0"/>
              <a:t> </a:t>
            </a:r>
            <a:r>
              <a:rPr lang="en-GB" dirty="0" err="1"/>
              <a:t>nicht</a:t>
            </a:r>
            <a:r>
              <a:rPr lang="en-GB" dirty="0"/>
              <a:t> </a:t>
            </a:r>
            <a:r>
              <a:rPr lang="en-GB" dirty="0" err="1"/>
              <a:t>zu</a:t>
            </a:r>
            <a:r>
              <a:rPr lang="en-GB" dirty="0"/>
              <a:t> </a:t>
            </a:r>
            <a:r>
              <a:rPr lang="en-GB" dirty="0" err="1"/>
              <a:t>verärgern</a:t>
            </a:r>
            <a:r>
              <a:rPr lang="en-GB" dirty="0"/>
              <a:t>.</a:t>
            </a:r>
          </a:p>
          <a:p>
            <a:pPr algn="just"/>
            <a:r>
              <a:rPr lang="en-GB" u="sng" dirty="0" err="1"/>
              <a:t>Geringschätzung</a:t>
            </a:r>
            <a:r>
              <a:rPr lang="en-GB" dirty="0"/>
              <a:t>. </a:t>
            </a:r>
            <a:r>
              <a:rPr lang="en-GB" dirty="0" err="1"/>
              <a:t>Einige</a:t>
            </a:r>
            <a:r>
              <a:rPr lang="en-GB" dirty="0"/>
              <a:t> </a:t>
            </a:r>
            <a:r>
              <a:rPr lang="en-GB" dirty="0" err="1"/>
              <a:t>Familienmitglieder</a:t>
            </a:r>
            <a:r>
              <a:rPr lang="en-GB" dirty="0"/>
              <a:t> </a:t>
            </a:r>
            <a:r>
              <a:rPr lang="en-GB" dirty="0" err="1"/>
              <a:t>machen</a:t>
            </a:r>
            <a:r>
              <a:rPr lang="en-GB" dirty="0"/>
              <a:t> </a:t>
            </a:r>
            <a:r>
              <a:rPr lang="en-GB" dirty="0" err="1"/>
              <a:t>sich</a:t>
            </a:r>
            <a:r>
              <a:rPr lang="en-GB" dirty="0"/>
              <a:t> </a:t>
            </a:r>
            <a:r>
              <a:rPr lang="en-GB" dirty="0" err="1"/>
              <a:t>über</a:t>
            </a:r>
            <a:r>
              <a:rPr lang="en-GB" dirty="0"/>
              <a:t> die </a:t>
            </a:r>
            <a:r>
              <a:rPr lang="en-GB" dirty="0" err="1"/>
              <a:t>Meinungen</a:t>
            </a:r>
            <a:r>
              <a:rPr lang="en-GB" dirty="0"/>
              <a:t> und </a:t>
            </a:r>
            <a:r>
              <a:rPr lang="en-GB" dirty="0" err="1"/>
              <a:t>Interessen</a:t>
            </a:r>
            <a:r>
              <a:rPr lang="en-GB" dirty="0"/>
              <a:t> der </a:t>
            </a:r>
            <a:r>
              <a:rPr lang="en-GB" dirty="0" err="1"/>
              <a:t>anderen</a:t>
            </a:r>
            <a:r>
              <a:rPr lang="en-GB" dirty="0"/>
              <a:t> </a:t>
            </a:r>
            <a:r>
              <a:rPr lang="en-GB" dirty="0" err="1"/>
              <a:t>Familienmitglieder</a:t>
            </a:r>
            <a:r>
              <a:rPr lang="en-GB" dirty="0"/>
              <a:t> </a:t>
            </a:r>
            <a:r>
              <a:rPr lang="en-GB" dirty="0" err="1"/>
              <a:t>lustig</a:t>
            </a:r>
            <a:r>
              <a:rPr lang="en-GB" dirty="0"/>
              <a:t> </a:t>
            </a:r>
            <a:r>
              <a:rPr lang="en-GB" dirty="0" err="1"/>
              <a:t>oder</a:t>
            </a:r>
            <a:r>
              <a:rPr lang="en-GB" dirty="0"/>
              <a:t> </a:t>
            </a:r>
            <a:r>
              <a:rPr lang="en-GB" dirty="0" err="1"/>
              <a:t>zerstören</a:t>
            </a:r>
            <a:r>
              <a:rPr lang="en-GB" dirty="0"/>
              <a:t> </a:t>
            </a:r>
            <a:r>
              <a:rPr lang="en-GB" dirty="0" err="1"/>
              <a:t>etwas</a:t>
            </a:r>
            <a:r>
              <a:rPr lang="en-GB" dirty="0"/>
              <a:t>, das </a:t>
            </a:r>
            <a:r>
              <a:rPr lang="en-GB" dirty="0" err="1"/>
              <a:t>ihnen</a:t>
            </a:r>
            <a:r>
              <a:rPr lang="en-GB" dirty="0"/>
              <a:t> </a:t>
            </a:r>
            <a:r>
              <a:rPr lang="en-GB" dirty="0" err="1"/>
              <a:t>gehört</a:t>
            </a:r>
            <a:r>
              <a:rPr lang="en-GB" dirty="0"/>
              <a:t>.</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n-GB" dirty="0"/>
              <a:t>In </a:t>
            </a:r>
            <a:r>
              <a:rPr lang="en-GB" dirty="0" err="1"/>
              <a:t>diesem</a:t>
            </a:r>
            <a:r>
              <a:rPr lang="en-GB" dirty="0"/>
              <a:t> </a:t>
            </a:r>
            <a:r>
              <a:rPr lang="en-GB" dirty="0" err="1"/>
              <a:t>Hörbuch</a:t>
            </a:r>
            <a:r>
              <a:rPr lang="en-GB" dirty="0"/>
              <a:t> </a:t>
            </a:r>
            <a:r>
              <a:rPr lang="en-GB" dirty="0" err="1"/>
              <a:t>erfahren</a:t>
            </a:r>
            <a:r>
              <a:rPr lang="en-GB" dirty="0"/>
              <a:t> Sie </a:t>
            </a:r>
            <a:r>
              <a:rPr lang="en-GB" dirty="0" err="1"/>
              <a:t>mehr</a:t>
            </a:r>
            <a:r>
              <a:rPr lang="en-GB" dirty="0"/>
              <a:t> </a:t>
            </a:r>
            <a:r>
              <a:rPr lang="en-GB" dirty="0" err="1"/>
              <a:t>über</a:t>
            </a:r>
            <a:r>
              <a:rPr lang="en-GB" dirty="0"/>
              <a:t> die </a:t>
            </a:r>
            <a:r>
              <a:rPr lang="en-GB" dirty="0" err="1"/>
              <a:t>Unterschiede</a:t>
            </a:r>
            <a:r>
              <a:rPr lang="en-GB" dirty="0"/>
              <a:t> </a:t>
            </a:r>
            <a:r>
              <a:rPr lang="en-GB" dirty="0" err="1"/>
              <a:t>zwischen</a:t>
            </a:r>
            <a:r>
              <a:rPr lang="en-GB" dirty="0"/>
              <a:t> </a:t>
            </a:r>
            <a:r>
              <a:rPr lang="en-GB" dirty="0" err="1"/>
              <a:t>gesunden</a:t>
            </a:r>
            <a:r>
              <a:rPr lang="en-GB" dirty="0"/>
              <a:t> und </a:t>
            </a:r>
            <a:r>
              <a:rPr lang="en-GB" dirty="0" err="1"/>
              <a:t>ungesunden</a:t>
            </a:r>
            <a:r>
              <a:rPr lang="en-GB" dirty="0"/>
              <a:t> </a:t>
            </a:r>
            <a:r>
              <a:rPr lang="en-GB" dirty="0" err="1"/>
              <a:t>Beziehungen</a:t>
            </a:r>
            <a:r>
              <a:rPr lang="en-GB" dirty="0"/>
              <a:t> in der </a:t>
            </a:r>
            <a:r>
              <a:rPr lang="en-GB" dirty="0" err="1"/>
              <a:t>Familie</a:t>
            </a:r>
            <a:r>
              <a:rPr lang="en-GB" dirty="0"/>
              <a:t>.</a:t>
            </a:r>
          </a:p>
        </p:txBody>
      </p:sp>
      <p:pic>
        <p:nvPicPr>
          <p:cNvPr id="7" name="differnets between8">
            <a:hlinkClick r:id="" action="ppaction://media"/>
            <a:extLst>
              <a:ext uri="{FF2B5EF4-FFF2-40B4-BE49-F238E27FC236}">
                <a16:creationId xmlns:a16="http://schemas.microsoft.com/office/drawing/2014/main" id="{8B913F6D-C5E0-486E-AEB7-DFDC1D594A79}"/>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454399" y="4512315"/>
            <a:ext cx="487363" cy="487363"/>
          </a:xfrm>
          <a:prstGeom prst="ellipse">
            <a:avLst/>
          </a:prstGeom>
          <a:ln>
            <a:noFill/>
          </a:ln>
          <a:effectLst>
            <a:softEdge rad="112500"/>
          </a:effectLst>
        </p:spPr>
      </p:pic>
    </p:spTree>
    <p:extLst>
      <p:ext uri="{BB962C8B-B14F-4D97-AF65-F5344CB8AC3E}">
        <p14:creationId xmlns:p14="http://schemas.microsoft.com/office/powerpoint/2010/main" val="801707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2998178" y="2638059"/>
            <a:ext cx="5917222" cy="2031325"/>
          </a:xfrm>
          <a:prstGeom prst="rect">
            <a:avLst/>
          </a:prstGeom>
          <a:noFill/>
        </p:spPr>
        <p:txBody>
          <a:bodyPr wrap="square" rtlCol="0">
            <a:spAutoFit/>
          </a:bodyPr>
          <a:lstStyle/>
          <a:p>
            <a:pPr algn="just"/>
            <a:r>
              <a:rPr lang="en-GB" u="sng" dirty="0" err="1"/>
              <a:t>Einschüchterung</a:t>
            </a:r>
            <a:r>
              <a:rPr lang="en-GB" dirty="0"/>
              <a:t>. </a:t>
            </a:r>
            <a:r>
              <a:rPr lang="en-GB" dirty="0" err="1"/>
              <a:t>Einige</a:t>
            </a:r>
            <a:r>
              <a:rPr lang="en-GB" dirty="0"/>
              <a:t> </a:t>
            </a:r>
            <a:r>
              <a:rPr lang="en-GB" dirty="0" err="1"/>
              <a:t>Familienmitglieder</a:t>
            </a:r>
            <a:r>
              <a:rPr lang="en-GB" dirty="0"/>
              <a:t> </a:t>
            </a:r>
            <a:r>
              <a:rPr lang="en-GB" dirty="0" err="1"/>
              <a:t>versuchen</a:t>
            </a:r>
            <a:r>
              <a:rPr lang="en-GB" dirty="0"/>
              <a:t>, </a:t>
            </a:r>
            <a:r>
              <a:rPr lang="en-GB" dirty="0" err="1"/>
              <a:t>Aspekte</a:t>
            </a:r>
            <a:r>
              <a:rPr lang="en-GB" dirty="0"/>
              <a:t> des Lebens des </a:t>
            </a:r>
            <a:r>
              <a:rPr lang="en-GB" dirty="0" err="1"/>
              <a:t>anderen</a:t>
            </a:r>
            <a:r>
              <a:rPr lang="en-GB" dirty="0"/>
              <a:t> </a:t>
            </a:r>
            <a:r>
              <a:rPr lang="en-GB" dirty="0" err="1"/>
              <a:t>zu</a:t>
            </a:r>
            <a:r>
              <a:rPr lang="en-GB" dirty="0"/>
              <a:t> </a:t>
            </a:r>
            <a:r>
              <a:rPr lang="en-GB" dirty="0" err="1"/>
              <a:t>kontrollieren</a:t>
            </a:r>
            <a:r>
              <a:rPr lang="en-GB" dirty="0"/>
              <a:t>, </a:t>
            </a:r>
            <a:r>
              <a:rPr lang="en-GB" dirty="0" err="1"/>
              <a:t>indem</a:t>
            </a:r>
            <a:r>
              <a:rPr lang="en-GB" dirty="0"/>
              <a:t> </a:t>
            </a:r>
            <a:r>
              <a:rPr lang="en-GB" dirty="0" err="1"/>
              <a:t>sie</a:t>
            </a:r>
            <a:r>
              <a:rPr lang="en-GB" dirty="0"/>
              <a:t> die </a:t>
            </a:r>
            <a:r>
              <a:rPr lang="en-GB" dirty="0" err="1"/>
              <a:t>anderen</a:t>
            </a:r>
            <a:r>
              <a:rPr lang="en-GB" dirty="0"/>
              <a:t> </a:t>
            </a:r>
            <a:r>
              <a:rPr lang="en-GB" dirty="0" err="1"/>
              <a:t>Familienmitglieder</a:t>
            </a:r>
            <a:r>
              <a:rPr lang="en-GB" dirty="0"/>
              <a:t> in Angst und </a:t>
            </a:r>
            <a:r>
              <a:rPr lang="en-GB" dirty="0" err="1"/>
              <a:t>Schrecken</a:t>
            </a:r>
            <a:r>
              <a:rPr lang="en-GB" dirty="0"/>
              <a:t> </a:t>
            </a:r>
            <a:r>
              <a:rPr lang="en-GB" dirty="0" err="1"/>
              <a:t>versetzen</a:t>
            </a:r>
            <a:r>
              <a:rPr lang="en-GB" dirty="0"/>
              <a:t>. </a:t>
            </a:r>
          </a:p>
          <a:p>
            <a:pPr algn="just"/>
            <a:r>
              <a:rPr lang="en-GB" u="sng" dirty="0" err="1"/>
              <a:t>Körperliche</a:t>
            </a:r>
            <a:r>
              <a:rPr lang="en-GB" u="sng" dirty="0"/>
              <a:t> </a:t>
            </a:r>
            <a:r>
              <a:rPr lang="en-GB" u="sng" dirty="0" err="1"/>
              <a:t>Gewalt</a:t>
            </a:r>
            <a:r>
              <a:rPr lang="en-GB" dirty="0"/>
              <a:t>. Ein </a:t>
            </a:r>
            <a:r>
              <a:rPr lang="en-GB" dirty="0" err="1"/>
              <a:t>Familienmitglied</a:t>
            </a:r>
            <a:r>
              <a:rPr lang="en-GB" dirty="0"/>
              <a:t> </a:t>
            </a:r>
            <a:r>
              <a:rPr lang="en-GB" dirty="0" err="1"/>
              <a:t>wendet</a:t>
            </a:r>
            <a:r>
              <a:rPr lang="en-GB" dirty="0"/>
              <a:t> </a:t>
            </a:r>
            <a:r>
              <a:rPr lang="en-GB" dirty="0" err="1"/>
              <a:t>Gewalt</a:t>
            </a:r>
            <a:r>
              <a:rPr lang="en-GB" dirty="0"/>
              <a:t> an, um </a:t>
            </a:r>
            <a:r>
              <a:rPr lang="en-GB" dirty="0" err="1"/>
              <a:t>seinen</a:t>
            </a:r>
            <a:r>
              <a:rPr lang="en-GB" dirty="0"/>
              <a:t> </a:t>
            </a:r>
            <a:r>
              <a:rPr lang="en-GB" dirty="0" err="1"/>
              <a:t>Willen</a:t>
            </a:r>
            <a:r>
              <a:rPr lang="en-GB" dirty="0"/>
              <a:t> </a:t>
            </a:r>
            <a:r>
              <a:rPr lang="en-GB" dirty="0" err="1"/>
              <a:t>durchzusetzen</a:t>
            </a:r>
            <a:r>
              <a:rPr lang="en-GB" dirty="0"/>
              <a:t> (z. B. </a:t>
            </a:r>
            <a:r>
              <a:rPr lang="en-GB" dirty="0" err="1"/>
              <a:t>Schlagen</a:t>
            </a:r>
            <a:r>
              <a:rPr lang="en-GB" dirty="0"/>
              <a:t>, </a:t>
            </a:r>
            <a:r>
              <a:rPr lang="en-GB" dirty="0" err="1"/>
              <a:t>Ohrfeigen</a:t>
            </a:r>
            <a:r>
              <a:rPr lang="en-GB" dirty="0"/>
              <a:t>, </a:t>
            </a:r>
            <a:r>
              <a:rPr lang="en-GB" dirty="0" err="1"/>
              <a:t>Grapschen</a:t>
            </a:r>
            <a:r>
              <a:rPr lang="en-GB" dirty="0"/>
              <a:t> </a:t>
            </a:r>
            <a:r>
              <a:rPr lang="en-GB" dirty="0" err="1"/>
              <a:t>oder</a:t>
            </a:r>
            <a:r>
              <a:rPr lang="en-GB" dirty="0"/>
              <a:t> </a:t>
            </a:r>
            <a:r>
              <a:rPr lang="en-GB" dirty="0" err="1"/>
              <a:t>Schubsen</a:t>
            </a:r>
            <a:r>
              <a:rPr lang="en-GB" dirty="0"/>
              <a:t>).</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n-GB" dirty="0"/>
              <a:t>In </a:t>
            </a:r>
            <a:r>
              <a:rPr lang="en-GB" dirty="0" err="1"/>
              <a:t>diesem</a:t>
            </a:r>
            <a:r>
              <a:rPr lang="en-GB" dirty="0"/>
              <a:t> </a:t>
            </a:r>
            <a:r>
              <a:rPr lang="en-GB" dirty="0" err="1"/>
              <a:t>Hörbuch</a:t>
            </a:r>
            <a:r>
              <a:rPr lang="en-GB" dirty="0"/>
              <a:t> </a:t>
            </a:r>
            <a:r>
              <a:rPr lang="en-GB" dirty="0" err="1"/>
              <a:t>erfahren</a:t>
            </a:r>
            <a:r>
              <a:rPr lang="en-GB" dirty="0"/>
              <a:t> Sie </a:t>
            </a:r>
            <a:r>
              <a:rPr lang="en-GB" dirty="0" err="1"/>
              <a:t>mehr</a:t>
            </a:r>
            <a:r>
              <a:rPr lang="en-GB" dirty="0"/>
              <a:t> </a:t>
            </a:r>
            <a:r>
              <a:rPr lang="en-GB" dirty="0" err="1"/>
              <a:t>über</a:t>
            </a:r>
            <a:r>
              <a:rPr lang="en-GB" dirty="0"/>
              <a:t> die </a:t>
            </a:r>
            <a:r>
              <a:rPr lang="en-GB" dirty="0" err="1"/>
              <a:t>Unterschiede</a:t>
            </a:r>
            <a:r>
              <a:rPr lang="en-GB" dirty="0"/>
              <a:t> </a:t>
            </a:r>
            <a:r>
              <a:rPr lang="en-GB" dirty="0" err="1"/>
              <a:t>zwischen</a:t>
            </a:r>
            <a:r>
              <a:rPr lang="en-GB" dirty="0"/>
              <a:t> </a:t>
            </a:r>
            <a:r>
              <a:rPr lang="en-GB" dirty="0" err="1"/>
              <a:t>gesunden</a:t>
            </a:r>
            <a:r>
              <a:rPr lang="en-GB" dirty="0"/>
              <a:t> und </a:t>
            </a:r>
            <a:r>
              <a:rPr lang="en-GB" dirty="0" err="1"/>
              <a:t>ungesunden</a:t>
            </a:r>
            <a:r>
              <a:rPr lang="en-GB" dirty="0"/>
              <a:t> </a:t>
            </a:r>
            <a:r>
              <a:rPr lang="en-GB" dirty="0" err="1"/>
              <a:t>Beziehungen</a:t>
            </a:r>
            <a:r>
              <a:rPr lang="en-GB" dirty="0"/>
              <a:t> in der </a:t>
            </a:r>
            <a:r>
              <a:rPr lang="en-GB" dirty="0" err="1"/>
              <a:t>Familie</a:t>
            </a:r>
            <a:r>
              <a:rPr lang="en-GB" dirty="0"/>
              <a:t>.</a:t>
            </a:r>
          </a:p>
        </p:txBody>
      </p:sp>
      <p:pic>
        <p:nvPicPr>
          <p:cNvPr id="7" name="differnets between9">
            <a:hlinkClick r:id="" action="ppaction://media"/>
            <a:extLst>
              <a:ext uri="{FF2B5EF4-FFF2-40B4-BE49-F238E27FC236}">
                <a16:creationId xmlns:a16="http://schemas.microsoft.com/office/drawing/2014/main" id="{F50E77E5-D21A-4DAD-8FF4-2A9434BAB1C8}"/>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448468" y="4392546"/>
            <a:ext cx="487363" cy="487363"/>
          </a:xfrm>
          <a:prstGeom prst="ellipse">
            <a:avLst/>
          </a:prstGeom>
          <a:ln>
            <a:noFill/>
          </a:ln>
          <a:effectLst>
            <a:softEdge rad="112500"/>
          </a:effectLst>
        </p:spPr>
      </p:pic>
    </p:spTree>
    <p:extLst>
      <p:ext uri="{BB962C8B-B14F-4D97-AF65-F5344CB8AC3E}">
        <p14:creationId xmlns:p14="http://schemas.microsoft.com/office/powerpoint/2010/main" val="1957145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7"/>
                </p:tgtEl>
              </p:cMediaNode>
            </p:audio>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2239</TotalTime>
  <Words>747</Words>
  <Application>Microsoft Office PowerPoint</Application>
  <PresentationFormat>Widescreen</PresentationFormat>
  <Paragraphs>32</Paragraphs>
  <Slides>11</Slides>
  <Notes>0</Notes>
  <HiddenSlides>0</HiddenSlides>
  <MMClips>10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FIPL4</dc:creator>
  <cp:lastModifiedBy>admin</cp:lastModifiedBy>
  <cp:revision>47</cp:revision>
  <dcterms:created xsi:type="dcterms:W3CDTF">2020-10-05T11:11:44Z</dcterms:created>
  <dcterms:modified xsi:type="dcterms:W3CDTF">2022-03-16T07:48:03Z</dcterms:modified>
</cp:coreProperties>
</file>