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5"/>
  </p:handoutMasterIdLst>
  <p:sldIdLst>
    <p:sldId id="256" r:id="rId2"/>
    <p:sldId id="257" r:id="rId3"/>
    <p:sldId id="266" r:id="rId4"/>
    <p:sldId id="267" r:id="rId5"/>
    <p:sldId id="274" r:id="rId6"/>
    <p:sldId id="268" r:id="rId7"/>
    <p:sldId id="269" r:id="rId8"/>
    <p:sldId id="270" r:id="rId9"/>
    <p:sldId id="271" r:id="rId10"/>
    <p:sldId id="272" r:id="rId11"/>
    <p:sldId id="275" r:id="rId12"/>
    <p:sldId id="273"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16/03/2022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9C8ED79E-917A-41CD-ADF7-AA56ECCB3B5C}"/>
              </a:ext>
            </a:extLst>
          </p:cNvPr>
          <p:cNvSpPr txBox="1"/>
          <p:nvPr/>
        </p:nvSpPr>
        <p:spPr>
          <a:xfrm>
            <a:off x="5424854" y="3657600"/>
            <a:ext cx="5978769" cy="369332"/>
          </a:xfrm>
          <a:prstGeom prst="rect">
            <a:avLst/>
          </a:prstGeom>
          <a:noFill/>
        </p:spPr>
        <p:txBody>
          <a:bodyPr wrap="square" rtlCol="0">
            <a:spAutoFit/>
          </a:bodyPr>
          <a:lstStyle/>
          <a:p>
            <a:r>
              <a:rPr lang="en-GB" dirty="0" err="1"/>
              <a:t>Hörbuch</a:t>
            </a:r>
            <a:r>
              <a:rPr lang="en-GB" dirty="0"/>
              <a:t>: WARUM IST ES SO WICHTIG, UM HILFE ZU BITTEN?</a:t>
            </a:r>
          </a:p>
        </p:txBody>
      </p:sp>
      <p:pic>
        <p:nvPicPr>
          <p:cNvPr id="4" name="ask for help1">
            <a:hlinkClick r:id="" action="ppaction://media"/>
            <a:extLst>
              <a:ext uri="{FF2B5EF4-FFF2-40B4-BE49-F238E27FC236}">
                <a16:creationId xmlns:a16="http://schemas.microsoft.com/office/drawing/2014/main" id="{6767B585-8A82-4BF8-8659-C426668D148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364162" y="4204433"/>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29770" y="2420285"/>
            <a:ext cx="5826343" cy="2031325"/>
          </a:xfrm>
          <a:prstGeom prst="rect">
            <a:avLst/>
          </a:prstGeom>
          <a:noFill/>
        </p:spPr>
        <p:txBody>
          <a:bodyPr wrap="square" rtlCol="0">
            <a:spAutoFit/>
          </a:bodyPr>
          <a:lstStyle/>
          <a:p>
            <a:pPr algn="just"/>
            <a:r>
              <a:rPr lang="en-GB" b="1" dirty="0" err="1"/>
              <a:t>Seien</a:t>
            </a:r>
            <a:r>
              <a:rPr lang="en-GB" b="1" dirty="0"/>
              <a:t> Sie </a:t>
            </a:r>
            <a:r>
              <a:rPr lang="en-GB" b="1" dirty="0" err="1"/>
              <a:t>direkt</a:t>
            </a:r>
            <a:r>
              <a:rPr lang="en-GB" b="1" dirty="0"/>
              <a:t> - </a:t>
            </a:r>
            <a:r>
              <a:rPr lang="en-GB" b="1" dirty="0" err="1"/>
              <a:t>machen</a:t>
            </a:r>
            <a:r>
              <a:rPr lang="en-GB" b="1" dirty="0"/>
              <a:t> Sie </a:t>
            </a:r>
            <a:r>
              <a:rPr lang="en-GB" b="1" dirty="0" err="1"/>
              <a:t>keine</a:t>
            </a:r>
            <a:r>
              <a:rPr lang="en-GB" b="1" dirty="0"/>
              <a:t> </a:t>
            </a:r>
            <a:r>
              <a:rPr lang="en-GB" b="1" dirty="0" err="1"/>
              <a:t>Andeutungen</a:t>
            </a:r>
            <a:r>
              <a:rPr lang="en-GB" b="1" dirty="0"/>
              <a:t>, </a:t>
            </a:r>
            <a:r>
              <a:rPr lang="en-GB" b="1" dirty="0" err="1"/>
              <a:t>seufzen</a:t>
            </a:r>
            <a:r>
              <a:rPr lang="en-GB" b="1" dirty="0"/>
              <a:t> Sie </a:t>
            </a:r>
            <a:r>
              <a:rPr lang="en-GB" b="1" dirty="0" err="1"/>
              <a:t>nicht</a:t>
            </a:r>
            <a:r>
              <a:rPr lang="en-GB" b="1" dirty="0"/>
              <a:t> und </a:t>
            </a:r>
            <a:r>
              <a:rPr lang="en-GB" b="1" dirty="0" err="1"/>
              <a:t>schauen</a:t>
            </a:r>
            <a:r>
              <a:rPr lang="en-GB" b="1" dirty="0"/>
              <a:t> Sie </a:t>
            </a:r>
            <a:r>
              <a:rPr lang="en-GB" b="1" dirty="0" err="1"/>
              <a:t>nicht</a:t>
            </a:r>
            <a:r>
              <a:rPr lang="en-GB" b="1" dirty="0"/>
              <a:t> </a:t>
            </a:r>
            <a:r>
              <a:rPr lang="en-GB" b="1" dirty="0" err="1"/>
              <a:t>traurig</a:t>
            </a:r>
            <a:r>
              <a:rPr lang="en-GB" b="1" dirty="0"/>
              <a:t>. </a:t>
            </a:r>
            <a:r>
              <a:rPr lang="en-GB" dirty="0" err="1"/>
              <a:t>Erklären</a:t>
            </a:r>
            <a:r>
              <a:rPr lang="en-GB" dirty="0"/>
              <a:t> Sie </a:t>
            </a:r>
            <a:r>
              <a:rPr lang="en-GB" dirty="0" err="1"/>
              <a:t>klar</a:t>
            </a:r>
            <a:r>
              <a:rPr lang="en-GB" dirty="0"/>
              <a:t> und </a:t>
            </a:r>
            <a:r>
              <a:rPr lang="en-GB" dirty="0" err="1"/>
              <a:t>deutlich</a:t>
            </a:r>
            <a:r>
              <a:rPr lang="en-GB" dirty="0"/>
              <a:t>, </a:t>
            </a:r>
            <a:r>
              <a:rPr lang="en-GB" dirty="0" err="1"/>
              <a:t>wofür</a:t>
            </a:r>
            <a:r>
              <a:rPr lang="en-GB" dirty="0"/>
              <a:t> Sie </a:t>
            </a:r>
            <a:r>
              <a:rPr lang="en-GB" dirty="0" err="1"/>
              <a:t>Hilfe</a:t>
            </a:r>
            <a:r>
              <a:rPr lang="en-GB" dirty="0"/>
              <a:t> </a:t>
            </a:r>
            <a:r>
              <a:rPr lang="en-GB" dirty="0" err="1"/>
              <a:t>brauchen</a:t>
            </a:r>
            <a:r>
              <a:rPr lang="en-GB" dirty="0"/>
              <a:t>. </a:t>
            </a:r>
            <a:r>
              <a:rPr lang="en-GB" dirty="0" err="1"/>
              <a:t>Reden</a:t>
            </a:r>
            <a:r>
              <a:rPr lang="en-GB" dirty="0"/>
              <a:t> Sie </a:t>
            </a:r>
            <a:r>
              <a:rPr lang="en-GB" dirty="0" err="1"/>
              <a:t>nicht</a:t>
            </a:r>
            <a:r>
              <a:rPr lang="en-GB" dirty="0"/>
              <a:t> um den </a:t>
            </a:r>
            <a:r>
              <a:rPr lang="en-GB" dirty="0" err="1"/>
              <a:t>heißen</a:t>
            </a:r>
            <a:r>
              <a:rPr lang="en-GB" dirty="0"/>
              <a:t> Brei </a:t>
            </a:r>
            <a:r>
              <a:rPr lang="en-GB" dirty="0" err="1"/>
              <a:t>herum</a:t>
            </a:r>
            <a:r>
              <a:rPr lang="en-GB" dirty="0"/>
              <a:t> und </a:t>
            </a:r>
            <a:r>
              <a:rPr lang="en-GB" dirty="0" err="1"/>
              <a:t>entschuldigen</a:t>
            </a:r>
            <a:r>
              <a:rPr lang="en-GB" dirty="0"/>
              <a:t> Sie </a:t>
            </a:r>
            <a:r>
              <a:rPr lang="en-GB" dirty="0" err="1"/>
              <a:t>sich</a:t>
            </a:r>
            <a:r>
              <a:rPr lang="en-GB" dirty="0"/>
              <a:t> </a:t>
            </a:r>
            <a:r>
              <a:rPr lang="en-GB" dirty="0" err="1"/>
              <a:t>nicht</a:t>
            </a:r>
            <a:r>
              <a:rPr lang="en-GB" dirty="0"/>
              <a:t> </a:t>
            </a:r>
            <a:r>
              <a:rPr lang="en-GB" dirty="0" err="1"/>
              <a:t>dafür</a:t>
            </a:r>
            <a:r>
              <a:rPr lang="en-GB" dirty="0"/>
              <a:t>, </a:t>
            </a:r>
            <a:r>
              <a:rPr lang="en-GB" dirty="0" err="1"/>
              <a:t>dass</a:t>
            </a:r>
            <a:r>
              <a:rPr lang="en-GB" dirty="0"/>
              <a:t> Sie </a:t>
            </a:r>
            <a:r>
              <a:rPr lang="en-GB" dirty="0" err="1"/>
              <a:t>Hilfe</a:t>
            </a:r>
            <a:r>
              <a:rPr lang="en-GB" dirty="0"/>
              <a:t> </a:t>
            </a:r>
            <a:r>
              <a:rPr lang="en-GB" dirty="0" err="1"/>
              <a:t>brauchen</a:t>
            </a:r>
            <a:r>
              <a:rPr lang="en-GB" dirty="0"/>
              <a:t>. </a:t>
            </a:r>
            <a:r>
              <a:rPr lang="en-GB" dirty="0" err="1"/>
              <a:t>Sagen</a:t>
            </a:r>
            <a:r>
              <a:rPr lang="en-GB" dirty="0"/>
              <a:t> Sie </a:t>
            </a:r>
            <a:r>
              <a:rPr lang="en-GB" dirty="0" err="1"/>
              <a:t>nicht</a:t>
            </a:r>
            <a:r>
              <a:rPr lang="en-GB" dirty="0"/>
              <a:t>: "Ich </a:t>
            </a:r>
            <a:r>
              <a:rPr lang="en-GB" dirty="0" err="1"/>
              <a:t>weiß</a:t>
            </a:r>
            <a:r>
              <a:rPr lang="en-GB" dirty="0"/>
              <a:t>, </a:t>
            </a:r>
            <a:r>
              <a:rPr lang="en-GB" dirty="0" err="1"/>
              <a:t>dass</a:t>
            </a:r>
            <a:r>
              <a:rPr lang="en-GB" dirty="0"/>
              <a:t> Sie </a:t>
            </a:r>
            <a:r>
              <a:rPr lang="en-GB" dirty="0" err="1"/>
              <a:t>viel</a:t>
            </a:r>
            <a:r>
              <a:rPr lang="en-GB" dirty="0"/>
              <a:t> </a:t>
            </a:r>
            <a:r>
              <a:rPr lang="en-GB" dirty="0" err="1"/>
              <a:t>zu</a:t>
            </a:r>
            <a:r>
              <a:rPr lang="en-GB" dirty="0"/>
              <a:t> tun </a:t>
            </a:r>
            <a:r>
              <a:rPr lang="en-GB" dirty="0" err="1"/>
              <a:t>haben</a:t>
            </a:r>
            <a:r>
              <a:rPr lang="en-GB" dirty="0"/>
              <a:t>, also </a:t>
            </a:r>
            <a:r>
              <a:rPr lang="en-GB" dirty="0" err="1"/>
              <a:t>nur</a:t>
            </a:r>
            <a:r>
              <a:rPr lang="en-GB" dirty="0"/>
              <a:t>, </a:t>
            </a:r>
            <a:r>
              <a:rPr lang="en-GB" dirty="0" err="1"/>
              <a:t>wenn</a:t>
            </a:r>
            <a:r>
              <a:rPr lang="en-GB" dirty="0"/>
              <a:t> Sie Zeit </a:t>
            </a:r>
            <a:r>
              <a:rPr lang="en-GB" dirty="0" err="1"/>
              <a:t>haben</a:t>
            </a:r>
            <a:r>
              <a:rPr lang="en-GB" dirty="0"/>
              <a:t> ... </a:t>
            </a:r>
            <a:r>
              <a:rPr lang="en-GB" dirty="0" err="1"/>
              <a:t>nur</a:t>
            </a:r>
            <a:r>
              <a:rPr lang="en-GB" dirty="0"/>
              <a:t>, </a:t>
            </a:r>
            <a:r>
              <a:rPr lang="en-GB" dirty="0" err="1"/>
              <a:t>wenn</a:t>
            </a:r>
            <a:r>
              <a:rPr lang="en-GB" dirty="0"/>
              <a:t> Sie </a:t>
            </a:r>
            <a:r>
              <a:rPr lang="en-GB" dirty="0" err="1"/>
              <a:t>wollen</a:t>
            </a:r>
            <a:r>
              <a:rPr lang="en-GB" dirty="0"/>
              <a:t> ... </a:t>
            </a:r>
            <a:r>
              <a:rPr lang="en-GB" dirty="0" err="1"/>
              <a:t>Entschuldigung</a:t>
            </a:r>
            <a:r>
              <a:rPr lang="en-GB" dirty="0"/>
              <a:t>, ich </a:t>
            </a:r>
            <a:r>
              <a:rPr lang="en-GB" dirty="0" err="1"/>
              <a:t>weiß</a:t>
            </a:r>
            <a:r>
              <a:rPr lang="en-GB" dirty="0"/>
              <a:t>, das </a:t>
            </a:r>
            <a:r>
              <a:rPr lang="en-GB" dirty="0" err="1"/>
              <a:t>ist</a:t>
            </a:r>
            <a:r>
              <a:rPr lang="en-GB" dirty="0"/>
              <a:t> </a:t>
            </a:r>
            <a:r>
              <a:rPr lang="en-GB" dirty="0" err="1"/>
              <a:t>viel</a:t>
            </a:r>
            <a:r>
              <a:rPr lang="en-GB" dirty="0"/>
              <a:t> </a:t>
            </a:r>
            <a:r>
              <a:rPr lang="en-GB" dirty="0" err="1"/>
              <a:t>verlangt</a:t>
            </a:r>
            <a:r>
              <a:rPr lang="en-GB" dirty="0"/>
              <a:t> ...</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85583F33-B553-F14B-829D-CDD944CD5F95}"/>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3" name="ask for help10">
            <a:hlinkClick r:id="" action="ppaction://media"/>
            <a:extLst>
              <a:ext uri="{FF2B5EF4-FFF2-40B4-BE49-F238E27FC236}">
                <a16:creationId xmlns:a16="http://schemas.microsoft.com/office/drawing/2014/main" id="{A38F92A5-2573-4BD7-8394-EF491BA5EF2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32148" y="4482121"/>
            <a:ext cx="487363" cy="487363"/>
          </a:xfrm>
          <a:prstGeom prst="ellipse">
            <a:avLst/>
          </a:prstGeom>
          <a:ln>
            <a:noFill/>
          </a:ln>
          <a:effectLst>
            <a:softEdge rad="112500"/>
          </a:effectLst>
        </p:spPr>
      </p:pic>
    </p:spTree>
    <p:extLst>
      <p:ext uri="{BB962C8B-B14F-4D97-AF65-F5344CB8AC3E}">
        <p14:creationId xmlns:p14="http://schemas.microsoft.com/office/powerpoint/2010/main" val="68038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2547252"/>
            <a:ext cx="5826343" cy="1477328"/>
          </a:xfrm>
          <a:prstGeom prst="rect">
            <a:avLst/>
          </a:prstGeom>
          <a:noFill/>
        </p:spPr>
        <p:txBody>
          <a:bodyPr wrap="square" rtlCol="0">
            <a:spAutoFit/>
          </a:bodyPr>
          <a:lstStyle/>
          <a:p>
            <a:pPr algn="just"/>
            <a:r>
              <a:rPr lang="en-GB" dirty="0" err="1"/>
              <a:t>Wenn</a:t>
            </a:r>
            <a:r>
              <a:rPr lang="en-GB" dirty="0"/>
              <a:t> Sie so </a:t>
            </a:r>
            <a:r>
              <a:rPr lang="en-GB" dirty="0" err="1"/>
              <a:t>reden</a:t>
            </a:r>
            <a:r>
              <a:rPr lang="en-GB" dirty="0"/>
              <a:t>, </a:t>
            </a:r>
            <a:r>
              <a:rPr lang="en-GB" dirty="0" err="1"/>
              <a:t>deutet</a:t>
            </a:r>
            <a:r>
              <a:rPr lang="en-GB" dirty="0"/>
              <a:t> das </a:t>
            </a:r>
            <a:r>
              <a:rPr lang="en-GB" dirty="0" err="1"/>
              <a:t>darauf</a:t>
            </a:r>
            <a:r>
              <a:rPr lang="en-GB" dirty="0"/>
              <a:t> </a:t>
            </a:r>
            <a:r>
              <a:rPr lang="en-GB" dirty="0" err="1"/>
              <a:t>hin</a:t>
            </a:r>
            <a:r>
              <a:rPr lang="en-GB" dirty="0"/>
              <a:t>, </a:t>
            </a:r>
            <a:r>
              <a:rPr lang="en-GB" dirty="0" err="1"/>
              <a:t>dass</a:t>
            </a:r>
            <a:r>
              <a:rPr lang="en-GB" dirty="0"/>
              <a:t> Sie </a:t>
            </a:r>
            <a:r>
              <a:rPr lang="en-GB" dirty="0" err="1"/>
              <a:t>sich</a:t>
            </a:r>
            <a:r>
              <a:rPr lang="en-GB" dirty="0"/>
              <a:t> </a:t>
            </a:r>
            <a:r>
              <a:rPr lang="en-GB" dirty="0" err="1"/>
              <a:t>selbst</a:t>
            </a:r>
            <a:r>
              <a:rPr lang="en-GB" dirty="0"/>
              <a:t>, </a:t>
            </a:r>
            <a:r>
              <a:rPr lang="en-GB" dirty="0" err="1"/>
              <a:t>Ihre</a:t>
            </a:r>
            <a:r>
              <a:rPr lang="en-GB" dirty="0"/>
              <a:t> Zeit </a:t>
            </a:r>
            <a:r>
              <a:rPr lang="en-GB" dirty="0" err="1"/>
              <a:t>oder</a:t>
            </a:r>
            <a:r>
              <a:rPr lang="en-GB" dirty="0"/>
              <a:t> die </a:t>
            </a:r>
            <a:r>
              <a:rPr lang="en-GB" dirty="0" err="1"/>
              <a:t>Anfrage</a:t>
            </a:r>
            <a:r>
              <a:rPr lang="en-GB" dirty="0"/>
              <a:t> </a:t>
            </a:r>
            <a:r>
              <a:rPr lang="en-GB" dirty="0" err="1"/>
              <a:t>nicht</a:t>
            </a:r>
            <a:r>
              <a:rPr lang="en-GB" dirty="0"/>
              <a:t> </a:t>
            </a:r>
            <a:r>
              <a:rPr lang="en-GB" dirty="0" err="1"/>
              <a:t>für</a:t>
            </a:r>
            <a:r>
              <a:rPr lang="en-GB" dirty="0"/>
              <a:t> </a:t>
            </a:r>
            <a:r>
              <a:rPr lang="en-GB" dirty="0" err="1"/>
              <a:t>wertvoll</a:t>
            </a:r>
            <a:r>
              <a:rPr lang="en-GB" dirty="0"/>
              <a:t> </a:t>
            </a:r>
            <a:r>
              <a:rPr lang="en-GB" dirty="0" err="1"/>
              <a:t>halten</a:t>
            </a:r>
            <a:r>
              <a:rPr lang="en-GB" dirty="0"/>
              <a:t>. </a:t>
            </a:r>
            <a:r>
              <a:rPr lang="en-GB" dirty="0" err="1"/>
              <a:t>Sagen</a:t>
            </a:r>
            <a:r>
              <a:rPr lang="en-GB" dirty="0"/>
              <a:t> Sie </a:t>
            </a:r>
            <a:r>
              <a:rPr lang="en-GB" dirty="0" err="1"/>
              <a:t>stattdessen</a:t>
            </a:r>
            <a:r>
              <a:rPr lang="en-GB" dirty="0"/>
              <a:t> </a:t>
            </a:r>
            <a:r>
              <a:rPr lang="en-GB" dirty="0" err="1"/>
              <a:t>einfach</a:t>
            </a:r>
            <a:r>
              <a:rPr lang="en-GB" dirty="0"/>
              <a:t>: "Ich </a:t>
            </a:r>
            <a:r>
              <a:rPr lang="en-GB" dirty="0" err="1"/>
              <a:t>brauche</a:t>
            </a:r>
            <a:r>
              <a:rPr lang="en-GB" dirty="0"/>
              <a:t> </a:t>
            </a:r>
            <a:r>
              <a:rPr lang="en-GB" dirty="0" err="1"/>
              <a:t>Hilfe</a:t>
            </a:r>
            <a:r>
              <a:rPr lang="en-GB" dirty="0"/>
              <a:t> </a:t>
            </a:r>
            <a:r>
              <a:rPr lang="en-GB" dirty="0" err="1"/>
              <a:t>bei</a:t>
            </a:r>
            <a:r>
              <a:rPr lang="en-GB" dirty="0"/>
              <a:t> ... </a:t>
            </a:r>
            <a:r>
              <a:rPr lang="en-GB" dirty="0" err="1"/>
              <a:t>Könnten</a:t>
            </a:r>
            <a:r>
              <a:rPr lang="en-GB" dirty="0"/>
              <a:t> Sie bis morgen </a:t>
            </a:r>
            <a:r>
              <a:rPr lang="en-GB" dirty="0" err="1"/>
              <a:t>für</a:t>
            </a:r>
            <a:r>
              <a:rPr lang="en-GB" dirty="0"/>
              <a:t> </a:t>
            </a:r>
            <a:r>
              <a:rPr lang="en-GB" dirty="0" err="1"/>
              <a:t>mich</a:t>
            </a:r>
            <a:r>
              <a:rPr lang="en-GB" dirty="0"/>
              <a:t> ...? Auf </a:t>
            </a:r>
            <a:r>
              <a:rPr lang="en-GB" dirty="0" err="1"/>
              <a:t>diese</a:t>
            </a:r>
            <a:r>
              <a:rPr lang="en-GB" dirty="0"/>
              <a:t> Weise </a:t>
            </a:r>
            <a:r>
              <a:rPr lang="en-GB" dirty="0" err="1"/>
              <a:t>weiß</a:t>
            </a:r>
            <a:r>
              <a:rPr lang="en-GB" dirty="0"/>
              <a:t> die Person </a:t>
            </a:r>
            <a:r>
              <a:rPr lang="en-GB" dirty="0" err="1"/>
              <a:t>genau</a:t>
            </a:r>
            <a:r>
              <a:rPr lang="en-GB" dirty="0"/>
              <a:t>, was, </a:t>
            </a:r>
            <a:r>
              <a:rPr lang="en-GB" dirty="0" err="1"/>
              <a:t>wie</a:t>
            </a:r>
            <a:r>
              <a:rPr lang="en-GB" dirty="0"/>
              <a:t> und </a:t>
            </a:r>
            <a:r>
              <a:rPr lang="en-GB" dirty="0" err="1"/>
              <a:t>wann</a:t>
            </a:r>
            <a:r>
              <a:rPr lang="en-GB" dirty="0"/>
              <a:t> </a:t>
            </a:r>
            <a:r>
              <a:rPr lang="en-GB" dirty="0" err="1"/>
              <a:t>sie</a:t>
            </a:r>
            <a:r>
              <a:rPr lang="en-GB" dirty="0"/>
              <a:t> </a:t>
            </a:r>
            <a:r>
              <a:rPr lang="en-GB" dirty="0" err="1"/>
              <a:t>Ihnen</a:t>
            </a:r>
            <a:r>
              <a:rPr lang="en-GB" dirty="0"/>
              <a:t> </a:t>
            </a:r>
            <a:r>
              <a:rPr lang="en-GB" dirty="0" err="1"/>
              <a:t>helfen</a:t>
            </a:r>
            <a:r>
              <a:rPr lang="en-GB" dirty="0"/>
              <a:t> </a:t>
            </a:r>
            <a:r>
              <a:rPr lang="en-GB" dirty="0" err="1"/>
              <a:t>kann</a:t>
            </a:r>
            <a:r>
              <a:rPr lang="en-GB" dirty="0"/>
              <a:t>.</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69799F0B-0782-9F45-A9E4-C3D56635676C}"/>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3" name="ask for help11">
            <a:hlinkClick r:id="" action="ppaction://media"/>
            <a:extLst>
              <a:ext uri="{FF2B5EF4-FFF2-40B4-BE49-F238E27FC236}">
                <a16:creationId xmlns:a16="http://schemas.microsoft.com/office/drawing/2014/main" id="{10E4C07E-F9DF-482A-81FD-A8702DFE4DE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137483" y="4086504"/>
            <a:ext cx="487363" cy="487363"/>
          </a:xfrm>
          <a:prstGeom prst="ellipse">
            <a:avLst/>
          </a:prstGeom>
          <a:ln>
            <a:noFill/>
          </a:ln>
          <a:effectLst>
            <a:softEdge rad="112500"/>
          </a:effectLst>
        </p:spPr>
      </p:pic>
    </p:spTree>
    <p:extLst>
      <p:ext uri="{BB962C8B-B14F-4D97-AF65-F5344CB8AC3E}">
        <p14:creationId xmlns:p14="http://schemas.microsoft.com/office/powerpoint/2010/main" val="50029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02226" y="2561785"/>
            <a:ext cx="5826343" cy="1477328"/>
          </a:xfrm>
          <a:prstGeom prst="rect">
            <a:avLst/>
          </a:prstGeom>
          <a:noFill/>
        </p:spPr>
        <p:txBody>
          <a:bodyPr wrap="square" rtlCol="0">
            <a:spAutoFit/>
          </a:bodyPr>
          <a:lstStyle/>
          <a:p>
            <a:pPr algn="just"/>
            <a:r>
              <a:rPr lang="en-GB" b="1" dirty="0" err="1"/>
              <a:t>Üben</a:t>
            </a:r>
            <a:r>
              <a:rPr lang="en-GB" b="1" dirty="0"/>
              <a:t> Sie, um </a:t>
            </a:r>
            <a:r>
              <a:rPr lang="en-GB" b="1" dirty="0" err="1"/>
              <a:t>Hilfe</a:t>
            </a:r>
            <a:r>
              <a:rPr lang="en-GB" b="1" dirty="0"/>
              <a:t> </a:t>
            </a:r>
            <a:r>
              <a:rPr lang="en-GB" b="1" dirty="0" err="1"/>
              <a:t>zu</a:t>
            </a:r>
            <a:r>
              <a:rPr lang="en-GB" b="1" dirty="0"/>
              <a:t> bitten. </a:t>
            </a:r>
            <a:r>
              <a:rPr lang="en-GB" dirty="0"/>
              <a:t>Machen Sie </a:t>
            </a:r>
            <a:r>
              <a:rPr lang="en-GB" dirty="0" err="1"/>
              <a:t>eine</a:t>
            </a:r>
            <a:r>
              <a:rPr lang="en-GB" dirty="0"/>
              <a:t> </a:t>
            </a:r>
            <a:r>
              <a:rPr lang="en-GB" dirty="0" err="1"/>
              <a:t>Liste</a:t>
            </a:r>
            <a:r>
              <a:rPr lang="en-GB" dirty="0"/>
              <a:t> </a:t>
            </a:r>
            <a:r>
              <a:rPr lang="en-GB" dirty="0" err="1"/>
              <a:t>mit</a:t>
            </a:r>
            <a:r>
              <a:rPr lang="en-GB" dirty="0"/>
              <a:t> </a:t>
            </a:r>
            <a:r>
              <a:rPr lang="en-GB" dirty="0" err="1"/>
              <a:t>Dingen</a:t>
            </a:r>
            <a:r>
              <a:rPr lang="en-GB" dirty="0"/>
              <a:t>, </a:t>
            </a:r>
            <a:r>
              <a:rPr lang="en-GB" dirty="0" err="1"/>
              <a:t>bei</a:t>
            </a:r>
            <a:r>
              <a:rPr lang="en-GB" dirty="0"/>
              <a:t> </a:t>
            </a:r>
            <a:r>
              <a:rPr lang="en-GB" dirty="0" err="1"/>
              <a:t>denen</a:t>
            </a:r>
            <a:r>
              <a:rPr lang="en-GB" dirty="0"/>
              <a:t> Sie um </a:t>
            </a:r>
            <a:r>
              <a:rPr lang="en-GB" dirty="0" err="1"/>
              <a:t>Hilfe</a:t>
            </a:r>
            <a:r>
              <a:rPr lang="en-GB" dirty="0"/>
              <a:t> bitten </a:t>
            </a:r>
            <a:r>
              <a:rPr lang="en-GB" dirty="0" err="1"/>
              <a:t>könnten</a:t>
            </a:r>
            <a:r>
              <a:rPr lang="en-GB" dirty="0"/>
              <a:t>: die </a:t>
            </a:r>
            <a:r>
              <a:rPr lang="en-GB" dirty="0" err="1"/>
              <a:t>Wäsche</a:t>
            </a:r>
            <a:r>
              <a:rPr lang="en-GB" dirty="0"/>
              <a:t>? </a:t>
            </a:r>
            <a:r>
              <a:rPr lang="en-GB" dirty="0" err="1"/>
              <a:t>Beim</a:t>
            </a:r>
            <a:r>
              <a:rPr lang="en-GB" dirty="0"/>
              <a:t> </a:t>
            </a:r>
            <a:r>
              <a:rPr lang="en-GB" dirty="0" err="1"/>
              <a:t>Gassigehen</a:t>
            </a:r>
            <a:r>
              <a:rPr lang="en-GB" dirty="0"/>
              <a:t> </a:t>
            </a:r>
            <a:r>
              <a:rPr lang="en-GB" dirty="0" err="1"/>
              <a:t>mit</a:t>
            </a:r>
            <a:r>
              <a:rPr lang="en-GB" dirty="0"/>
              <a:t> </a:t>
            </a:r>
            <a:r>
              <a:rPr lang="en-GB" dirty="0" err="1"/>
              <a:t>dem</a:t>
            </a:r>
            <a:r>
              <a:rPr lang="en-GB" dirty="0"/>
              <a:t> Hund? </a:t>
            </a:r>
            <a:r>
              <a:rPr lang="en-GB" dirty="0" err="1"/>
              <a:t>Vielleicht</a:t>
            </a:r>
            <a:r>
              <a:rPr lang="en-GB" dirty="0"/>
              <a:t> </a:t>
            </a:r>
            <a:r>
              <a:rPr lang="en-GB" dirty="0" err="1"/>
              <a:t>brauchen</a:t>
            </a:r>
            <a:r>
              <a:rPr lang="en-GB" dirty="0"/>
              <a:t> Sie </a:t>
            </a:r>
            <a:r>
              <a:rPr lang="en-GB" dirty="0" err="1"/>
              <a:t>Hilfe</a:t>
            </a:r>
            <a:r>
              <a:rPr lang="en-GB" dirty="0"/>
              <a:t> </a:t>
            </a:r>
            <a:r>
              <a:rPr lang="en-GB" dirty="0" err="1"/>
              <a:t>bei</a:t>
            </a:r>
            <a:r>
              <a:rPr lang="en-GB" dirty="0"/>
              <a:t> der </a:t>
            </a:r>
            <a:r>
              <a:rPr lang="en-GB" dirty="0" err="1"/>
              <a:t>Bewältigung</a:t>
            </a:r>
            <a:r>
              <a:rPr lang="en-GB" dirty="0"/>
              <a:t> </a:t>
            </a:r>
            <a:r>
              <a:rPr lang="en-GB" dirty="0" err="1"/>
              <a:t>eines</a:t>
            </a:r>
            <a:r>
              <a:rPr lang="en-GB" dirty="0"/>
              <a:t> </a:t>
            </a:r>
            <a:r>
              <a:rPr lang="en-GB" dirty="0" err="1"/>
              <a:t>Gesundheitsproblems</a:t>
            </a:r>
            <a:r>
              <a:rPr lang="en-GB" dirty="0"/>
              <a:t>? Bitten Sie um </a:t>
            </a:r>
            <a:r>
              <a:rPr lang="en-GB" dirty="0" err="1"/>
              <a:t>Hilfe</a:t>
            </a:r>
            <a:r>
              <a:rPr lang="en-GB" dirty="0"/>
              <a:t>!</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F630AA9A-8826-BA47-BDBF-D2DE936F471A}"/>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4" name="ask for help12">
            <a:hlinkClick r:id="" action="ppaction://media"/>
            <a:extLst>
              <a:ext uri="{FF2B5EF4-FFF2-40B4-BE49-F238E27FC236}">
                <a16:creationId xmlns:a16="http://schemas.microsoft.com/office/drawing/2014/main" id="{5DDF55AF-50F3-422A-9B6F-AF0DFD4C202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102226" y="4070024"/>
            <a:ext cx="487363" cy="487363"/>
          </a:xfrm>
          <a:prstGeom prst="ellipse">
            <a:avLst/>
          </a:prstGeom>
          <a:ln>
            <a:noFill/>
          </a:ln>
          <a:effectLst>
            <a:softEdge rad="112500"/>
          </a:effectLst>
        </p:spPr>
      </p:pic>
    </p:spTree>
    <p:extLst>
      <p:ext uri="{BB962C8B-B14F-4D97-AF65-F5344CB8AC3E}">
        <p14:creationId xmlns:p14="http://schemas.microsoft.com/office/powerpoint/2010/main" val="153299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835479" y="2402701"/>
            <a:ext cx="6128347" cy="2862322"/>
          </a:xfrm>
          <a:prstGeom prst="rect">
            <a:avLst/>
          </a:prstGeom>
          <a:noFill/>
        </p:spPr>
        <p:txBody>
          <a:bodyPr wrap="square" rtlCol="0">
            <a:spAutoFit/>
          </a:bodyPr>
          <a:lstStyle/>
          <a:p>
            <a:pPr algn="just"/>
            <a:r>
              <a:rPr lang="en-GB" dirty="0"/>
              <a:t>Bitten Sie um </a:t>
            </a:r>
            <a:r>
              <a:rPr lang="en-GB" dirty="0" err="1"/>
              <a:t>Hilfe</a:t>
            </a:r>
            <a:r>
              <a:rPr lang="en-GB" dirty="0"/>
              <a:t>, </a:t>
            </a:r>
            <a:r>
              <a:rPr lang="en-GB" dirty="0" err="1"/>
              <a:t>wenn</a:t>
            </a:r>
            <a:r>
              <a:rPr lang="en-GB" dirty="0"/>
              <a:t> Sie </a:t>
            </a:r>
            <a:r>
              <a:rPr lang="en-GB" dirty="0" err="1"/>
              <a:t>nicht</a:t>
            </a:r>
            <a:r>
              <a:rPr lang="en-GB" dirty="0"/>
              <a:t> </a:t>
            </a:r>
            <a:r>
              <a:rPr lang="en-GB" dirty="0" err="1"/>
              <a:t>wissen</a:t>
            </a:r>
            <a:r>
              <a:rPr lang="en-GB" dirty="0"/>
              <a:t>, </a:t>
            </a:r>
            <a:r>
              <a:rPr lang="en-GB" dirty="0" err="1"/>
              <a:t>wie</a:t>
            </a:r>
            <a:r>
              <a:rPr lang="en-GB" dirty="0"/>
              <a:t> Sie </a:t>
            </a:r>
            <a:r>
              <a:rPr lang="en-GB" dirty="0" err="1"/>
              <a:t>etwas</a:t>
            </a:r>
            <a:r>
              <a:rPr lang="en-GB" dirty="0"/>
              <a:t> tun </a:t>
            </a:r>
            <a:r>
              <a:rPr lang="en-GB" dirty="0" err="1"/>
              <a:t>sollen</a:t>
            </a:r>
            <a:r>
              <a:rPr lang="en-GB" dirty="0"/>
              <a:t>, </a:t>
            </a:r>
            <a:r>
              <a:rPr lang="en-GB" dirty="0" err="1"/>
              <a:t>oder</a:t>
            </a:r>
            <a:r>
              <a:rPr lang="en-GB" dirty="0"/>
              <a:t> </a:t>
            </a:r>
            <a:r>
              <a:rPr lang="en-GB" dirty="0" err="1"/>
              <a:t>wenn</a:t>
            </a:r>
            <a:r>
              <a:rPr lang="en-GB" dirty="0"/>
              <a:t> Sie es </a:t>
            </a:r>
            <a:r>
              <a:rPr lang="en-GB" dirty="0" err="1"/>
              <a:t>nicht</a:t>
            </a:r>
            <a:r>
              <a:rPr lang="en-GB" dirty="0"/>
              <a:t> </a:t>
            </a:r>
            <a:r>
              <a:rPr lang="en-GB" dirty="0" err="1"/>
              <a:t>allein</a:t>
            </a:r>
            <a:r>
              <a:rPr lang="en-GB" dirty="0"/>
              <a:t> </a:t>
            </a:r>
            <a:r>
              <a:rPr lang="en-GB" dirty="0" err="1"/>
              <a:t>schaffen</a:t>
            </a:r>
            <a:r>
              <a:rPr lang="en-GB" dirty="0"/>
              <a:t> </a:t>
            </a:r>
            <a:r>
              <a:rPr lang="en-GB" dirty="0" err="1"/>
              <a:t>können</a:t>
            </a:r>
            <a:r>
              <a:rPr lang="en-GB" dirty="0"/>
              <a:t>? Oder tun Sie </a:t>
            </a:r>
            <a:r>
              <a:rPr lang="en-GB" dirty="0" err="1"/>
              <a:t>lieber</a:t>
            </a:r>
            <a:r>
              <a:rPr lang="en-GB" dirty="0"/>
              <a:t> so, </a:t>
            </a:r>
            <a:r>
              <a:rPr lang="en-GB" dirty="0" err="1"/>
              <a:t>als</a:t>
            </a:r>
            <a:r>
              <a:rPr lang="en-GB" dirty="0"/>
              <a:t> </a:t>
            </a:r>
            <a:r>
              <a:rPr lang="en-GB" dirty="0" err="1"/>
              <a:t>wüssten</a:t>
            </a:r>
            <a:r>
              <a:rPr lang="en-GB" dirty="0"/>
              <a:t> Sie, was Sie tun, </a:t>
            </a:r>
            <a:r>
              <a:rPr lang="en-GB" dirty="0" err="1"/>
              <a:t>als</a:t>
            </a:r>
            <a:r>
              <a:rPr lang="en-GB" dirty="0"/>
              <a:t> </a:t>
            </a:r>
            <a:r>
              <a:rPr lang="en-GB" dirty="0" err="1"/>
              <a:t>dumm</a:t>
            </a:r>
            <a:r>
              <a:rPr lang="en-GB" dirty="0"/>
              <a:t> und </a:t>
            </a:r>
            <a:r>
              <a:rPr lang="en-GB" dirty="0" err="1"/>
              <a:t>inkompetent</a:t>
            </a:r>
            <a:r>
              <a:rPr lang="en-GB" dirty="0"/>
              <a:t> </a:t>
            </a:r>
            <a:r>
              <a:rPr lang="en-GB" dirty="0" err="1"/>
              <a:t>dazustehen</a:t>
            </a:r>
            <a:r>
              <a:rPr lang="en-GB" dirty="0"/>
              <a:t>? </a:t>
            </a:r>
            <a:r>
              <a:rPr lang="en-GB" dirty="0" err="1"/>
              <a:t>Vielleicht</a:t>
            </a:r>
            <a:r>
              <a:rPr lang="en-GB" dirty="0"/>
              <a:t> </a:t>
            </a:r>
            <a:r>
              <a:rPr lang="en-GB" dirty="0" err="1"/>
              <a:t>denken</a:t>
            </a:r>
            <a:r>
              <a:rPr lang="en-GB" dirty="0"/>
              <a:t> Sie, </a:t>
            </a:r>
            <a:r>
              <a:rPr lang="en-GB" dirty="0" err="1"/>
              <a:t>dass</a:t>
            </a:r>
            <a:r>
              <a:rPr lang="en-GB" dirty="0"/>
              <a:t> es </a:t>
            </a:r>
            <a:r>
              <a:rPr lang="en-GB" dirty="0" err="1"/>
              <a:t>ein</a:t>
            </a:r>
            <a:r>
              <a:rPr lang="en-GB" dirty="0"/>
              <a:t> </a:t>
            </a:r>
            <a:r>
              <a:rPr lang="en-GB" dirty="0" err="1"/>
              <a:t>Zeichen</a:t>
            </a:r>
            <a:r>
              <a:rPr lang="en-GB" dirty="0"/>
              <a:t> von </a:t>
            </a:r>
            <a:r>
              <a:rPr lang="en-GB" dirty="0" err="1"/>
              <a:t>Schwäche</a:t>
            </a:r>
            <a:r>
              <a:rPr lang="en-GB" dirty="0"/>
              <a:t> </a:t>
            </a:r>
            <a:r>
              <a:rPr lang="en-GB" dirty="0" err="1"/>
              <a:t>ist</a:t>
            </a:r>
            <a:r>
              <a:rPr lang="en-GB" dirty="0"/>
              <a:t>, um </a:t>
            </a:r>
            <a:r>
              <a:rPr lang="en-GB" dirty="0" err="1"/>
              <a:t>Hilfe</a:t>
            </a:r>
            <a:r>
              <a:rPr lang="en-GB" dirty="0"/>
              <a:t> </a:t>
            </a:r>
            <a:r>
              <a:rPr lang="en-GB" dirty="0" err="1"/>
              <a:t>zu</a:t>
            </a:r>
            <a:r>
              <a:rPr lang="en-GB" dirty="0"/>
              <a:t> bitten; </a:t>
            </a:r>
            <a:r>
              <a:rPr lang="en-GB" dirty="0" err="1"/>
              <a:t>dass</a:t>
            </a:r>
            <a:r>
              <a:rPr lang="en-GB" dirty="0"/>
              <a:t> Sie </a:t>
            </a:r>
            <a:r>
              <a:rPr lang="en-GB" dirty="0" err="1"/>
              <a:t>damit</a:t>
            </a:r>
            <a:r>
              <a:rPr lang="en-GB" dirty="0"/>
              <a:t> </a:t>
            </a:r>
            <a:r>
              <a:rPr lang="en-GB" dirty="0" err="1"/>
              <a:t>zugeben</a:t>
            </a:r>
            <a:r>
              <a:rPr lang="en-GB" dirty="0"/>
              <a:t>, </a:t>
            </a:r>
            <a:r>
              <a:rPr lang="en-GB" dirty="0" err="1"/>
              <a:t>dass</a:t>
            </a:r>
            <a:r>
              <a:rPr lang="en-GB" dirty="0"/>
              <a:t> Sie in </a:t>
            </a:r>
            <a:r>
              <a:rPr lang="en-GB" dirty="0" err="1"/>
              <a:t>irgendeiner</a:t>
            </a:r>
            <a:r>
              <a:rPr lang="en-GB" dirty="0"/>
              <a:t> Weise </a:t>
            </a:r>
            <a:r>
              <a:rPr lang="en-GB" dirty="0" err="1"/>
              <a:t>unzulänglich</a:t>
            </a:r>
            <a:r>
              <a:rPr lang="en-GB" dirty="0"/>
              <a:t> </a:t>
            </a:r>
            <a:r>
              <a:rPr lang="en-GB" dirty="0" err="1"/>
              <a:t>sind</a:t>
            </a:r>
            <a:r>
              <a:rPr lang="en-GB" dirty="0"/>
              <a:t>; </a:t>
            </a:r>
            <a:r>
              <a:rPr lang="en-GB" dirty="0" err="1"/>
              <a:t>dass</a:t>
            </a:r>
            <a:r>
              <a:rPr lang="en-GB" dirty="0"/>
              <a:t> es </a:t>
            </a:r>
            <a:r>
              <a:rPr lang="en-GB" dirty="0" err="1"/>
              <a:t>Ihnen</a:t>
            </a:r>
            <a:r>
              <a:rPr lang="en-GB" dirty="0"/>
              <a:t> an Wissen, </a:t>
            </a:r>
            <a:r>
              <a:rPr lang="en-GB" dirty="0" err="1"/>
              <a:t>Fähigkeiten</a:t>
            </a:r>
            <a:r>
              <a:rPr lang="en-GB" dirty="0"/>
              <a:t> </a:t>
            </a:r>
            <a:r>
              <a:rPr lang="en-GB" dirty="0" err="1"/>
              <a:t>oder</a:t>
            </a:r>
            <a:r>
              <a:rPr lang="en-GB" dirty="0"/>
              <a:t> </a:t>
            </a:r>
            <a:r>
              <a:rPr lang="en-GB" dirty="0" err="1"/>
              <a:t>Erfahrung</a:t>
            </a:r>
            <a:r>
              <a:rPr lang="en-GB" dirty="0"/>
              <a:t> </a:t>
            </a:r>
            <a:r>
              <a:rPr lang="en-GB" dirty="0" err="1"/>
              <a:t>fehlt</a:t>
            </a:r>
            <a:r>
              <a:rPr lang="en-GB" dirty="0"/>
              <a:t>, um </a:t>
            </a:r>
            <a:r>
              <a:rPr lang="en-GB" dirty="0" err="1"/>
              <a:t>etwas</a:t>
            </a:r>
            <a:r>
              <a:rPr lang="en-GB" dirty="0"/>
              <a:t> </a:t>
            </a:r>
            <a:r>
              <a:rPr lang="en-GB" dirty="0" err="1"/>
              <a:t>selbst</a:t>
            </a:r>
            <a:r>
              <a:rPr lang="en-GB" dirty="0"/>
              <a:t> </a:t>
            </a:r>
            <a:r>
              <a:rPr lang="en-GB" dirty="0" err="1"/>
              <a:t>zu</a:t>
            </a:r>
            <a:r>
              <a:rPr lang="en-GB" dirty="0"/>
              <a:t> tun. Sie </a:t>
            </a:r>
            <a:r>
              <a:rPr lang="en-GB" dirty="0" err="1"/>
              <a:t>wollen</a:t>
            </a:r>
            <a:r>
              <a:rPr lang="en-GB" dirty="0"/>
              <a:t> </a:t>
            </a:r>
            <a:r>
              <a:rPr lang="en-GB" dirty="0" err="1"/>
              <a:t>nicht</a:t>
            </a:r>
            <a:r>
              <a:rPr lang="en-GB" dirty="0"/>
              <a:t>, </a:t>
            </a:r>
            <a:r>
              <a:rPr lang="en-GB" dirty="0" err="1"/>
              <a:t>dass</a:t>
            </a:r>
            <a:r>
              <a:rPr lang="en-GB" dirty="0"/>
              <a:t> </a:t>
            </a:r>
            <a:r>
              <a:rPr lang="en-GB" dirty="0" err="1"/>
              <a:t>jemand</a:t>
            </a:r>
            <a:r>
              <a:rPr lang="en-GB" dirty="0"/>
              <a:t> </a:t>
            </a:r>
            <a:r>
              <a:rPr lang="en-GB" dirty="0" err="1"/>
              <a:t>sieht</a:t>
            </a:r>
            <a:r>
              <a:rPr lang="en-GB" dirty="0"/>
              <a:t>, </a:t>
            </a:r>
            <a:r>
              <a:rPr lang="en-GB" dirty="0" err="1"/>
              <a:t>dass</a:t>
            </a:r>
            <a:r>
              <a:rPr lang="en-GB" dirty="0"/>
              <a:t> Sie </a:t>
            </a:r>
            <a:r>
              <a:rPr lang="en-GB" dirty="0" err="1"/>
              <a:t>sich</a:t>
            </a:r>
            <a:r>
              <a:rPr lang="en-GB" dirty="0"/>
              <a:t> </a:t>
            </a:r>
            <a:r>
              <a:rPr lang="en-GB" dirty="0" err="1"/>
              <a:t>abmühen</a:t>
            </a:r>
            <a:r>
              <a:rPr lang="en-GB" dirty="0"/>
              <a:t>; Sie </a:t>
            </a:r>
            <a:r>
              <a:rPr lang="en-GB" dirty="0" err="1"/>
              <a:t>wollen</a:t>
            </a:r>
            <a:r>
              <a:rPr lang="en-GB" dirty="0"/>
              <a:t>, </a:t>
            </a:r>
            <a:r>
              <a:rPr lang="en-GB" dirty="0" err="1"/>
              <a:t>dass</a:t>
            </a:r>
            <a:r>
              <a:rPr lang="en-GB" dirty="0"/>
              <a:t> die Leute </a:t>
            </a:r>
            <a:r>
              <a:rPr lang="en-GB" dirty="0" err="1"/>
              <a:t>denken</a:t>
            </a:r>
            <a:r>
              <a:rPr lang="en-GB" dirty="0"/>
              <a:t>, </a:t>
            </a:r>
            <a:r>
              <a:rPr lang="en-GB" dirty="0" err="1"/>
              <a:t>dass</a:t>
            </a:r>
            <a:r>
              <a:rPr lang="en-GB" dirty="0"/>
              <a:t> Sie die Dinge </a:t>
            </a:r>
            <a:r>
              <a:rPr lang="en-GB" dirty="0" err="1"/>
              <a:t>im</a:t>
            </a:r>
            <a:r>
              <a:rPr lang="en-GB" dirty="0"/>
              <a:t> Griff </a:t>
            </a:r>
            <a:r>
              <a:rPr lang="en-GB" dirty="0" err="1"/>
              <a:t>haben</a:t>
            </a:r>
            <a:r>
              <a:rPr lang="en-GB" dirty="0"/>
              <a:t> und </a:t>
            </a:r>
            <a:r>
              <a:rPr lang="en-GB" dirty="0" err="1"/>
              <a:t>damit</a:t>
            </a:r>
            <a:r>
              <a:rPr lang="en-GB" dirty="0"/>
              <a:t> </a:t>
            </a:r>
            <a:r>
              <a:rPr lang="en-GB" dirty="0" err="1"/>
              <a:t>umgehen</a:t>
            </a:r>
            <a:r>
              <a:rPr lang="en-GB" dirty="0"/>
              <a:t> </a:t>
            </a:r>
            <a:r>
              <a:rPr lang="en-GB" dirty="0" err="1"/>
              <a:t>können</a:t>
            </a:r>
            <a:r>
              <a:rPr lang="en-GB" dirty="0"/>
              <a:t>.</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3" name="ask for help2">
            <a:hlinkClick r:id="" action="ppaction://media"/>
            <a:extLst>
              <a:ext uri="{FF2B5EF4-FFF2-40B4-BE49-F238E27FC236}">
                <a16:creationId xmlns:a16="http://schemas.microsoft.com/office/drawing/2014/main" id="{36C6E3ED-929D-4FC0-87C7-298A6E17532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31301" y="4601998"/>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057432" y="2403352"/>
            <a:ext cx="5826343" cy="2308324"/>
          </a:xfrm>
          <a:prstGeom prst="rect">
            <a:avLst/>
          </a:prstGeom>
          <a:noFill/>
        </p:spPr>
        <p:txBody>
          <a:bodyPr wrap="square" rtlCol="0">
            <a:spAutoFit/>
          </a:bodyPr>
          <a:lstStyle/>
          <a:p>
            <a:pPr algn="just"/>
            <a:r>
              <a:rPr lang="en-GB" dirty="0"/>
              <a:t>Du </a:t>
            </a:r>
            <a:r>
              <a:rPr lang="en-GB" dirty="0" err="1"/>
              <a:t>stehst</a:t>
            </a:r>
            <a:r>
              <a:rPr lang="en-GB" dirty="0"/>
              <a:t> </a:t>
            </a:r>
            <a:r>
              <a:rPr lang="en-GB" dirty="0" err="1"/>
              <a:t>dir</a:t>
            </a:r>
            <a:r>
              <a:rPr lang="en-GB" dirty="0"/>
              <a:t> </a:t>
            </a:r>
            <a:r>
              <a:rPr lang="en-GB" dirty="0" err="1"/>
              <a:t>selbst</a:t>
            </a:r>
            <a:r>
              <a:rPr lang="en-GB" dirty="0"/>
              <a:t> </a:t>
            </a:r>
            <a:r>
              <a:rPr lang="en-GB" dirty="0" err="1"/>
              <a:t>im</a:t>
            </a:r>
            <a:r>
              <a:rPr lang="en-GB" dirty="0"/>
              <a:t> </a:t>
            </a:r>
            <a:r>
              <a:rPr lang="en-GB" dirty="0" err="1"/>
              <a:t>Weg</a:t>
            </a:r>
            <a:r>
              <a:rPr lang="en-GB" dirty="0"/>
              <a:t>, </a:t>
            </a:r>
            <a:r>
              <a:rPr lang="en-GB" dirty="0" err="1"/>
              <a:t>wenn</a:t>
            </a:r>
            <a:r>
              <a:rPr lang="en-GB" dirty="0"/>
              <a:t> du das Bitten um </a:t>
            </a:r>
            <a:r>
              <a:rPr lang="en-GB" dirty="0" err="1"/>
              <a:t>Hilfe</a:t>
            </a:r>
            <a:r>
              <a:rPr lang="en-GB" dirty="0"/>
              <a:t> </a:t>
            </a:r>
            <a:r>
              <a:rPr lang="en-GB" dirty="0" err="1"/>
              <a:t>mit</a:t>
            </a:r>
            <a:r>
              <a:rPr lang="en-GB" dirty="0"/>
              <a:t> </a:t>
            </a:r>
            <a:r>
              <a:rPr lang="en-GB" dirty="0" err="1"/>
              <a:t>etwas</a:t>
            </a:r>
            <a:r>
              <a:rPr lang="en-GB" dirty="0"/>
              <a:t> </a:t>
            </a:r>
            <a:r>
              <a:rPr lang="en-GB" dirty="0" err="1"/>
              <a:t>Negativem</a:t>
            </a:r>
            <a:r>
              <a:rPr lang="en-GB" dirty="0"/>
              <a:t> </a:t>
            </a:r>
            <a:r>
              <a:rPr lang="en-GB" dirty="0" err="1"/>
              <a:t>belegst</a:t>
            </a:r>
            <a:r>
              <a:rPr lang="en-GB" dirty="0"/>
              <a:t>, was es </a:t>
            </a:r>
            <a:r>
              <a:rPr lang="en-GB" dirty="0" err="1"/>
              <a:t>nicht</a:t>
            </a:r>
            <a:r>
              <a:rPr lang="en-GB" dirty="0"/>
              <a:t> </a:t>
            </a:r>
            <a:r>
              <a:rPr lang="en-GB" dirty="0" err="1"/>
              <a:t>ist</a:t>
            </a:r>
            <a:r>
              <a:rPr lang="en-GB" dirty="0"/>
              <a:t>. Um </a:t>
            </a:r>
            <a:r>
              <a:rPr lang="en-GB" dirty="0" err="1"/>
              <a:t>Hilfe</a:t>
            </a:r>
            <a:r>
              <a:rPr lang="en-GB" dirty="0"/>
              <a:t> </a:t>
            </a:r>
            <a:r>
              <a:rPr lang="en-GB" dirty="0" err="1"/>
              <a:t>zu</a:t>
            </a:r>
            <a:r>
              <a:rPr lang="en-GB" dirty="0"/>
              <a:t> bitten, </a:t>
            </a:r>
            <a:r>
              <a:rPr lang="en-GB" dirty="0" err="1"/>
              <a:t>bedeutet</a:t>
            </a:r>
            <a:r>
              <a:rPr lang="en-GB" dirty="0"/>
              <a:t> </a:t>
            </a:r>
            <a:r>
              <a:rPr lang="en-GB" dirty="0" err="1"/>
              <a:t>nicht</a:t>
            </a:r>
            <a:r>
              <a:rPr lang="en-GB" dirty="0"/>
              <a:t>, </a:t>
            </a:r>
            <a:r>
              <a:rPr lang="en-GB" dirty="0" err="1"/>
              <a:t>dass</a:t>
            </a:r>
            <a:r>
              <a:rPr lang="en-GB" dirty="0"/>
              <a:t> man </a:t>
            </a:r>
            <a:r>
              <a:rPr lang="en-GB" dirty="0" err="1"/>
              <a:t>dumm</a:t>
            </a:r>
            <a:r>
              <a:rPr lang="en-GB" dirty="0"/>
              <a:t> </a:t>
            </a:r>
            <a:r>
              <a:rPr lang="en-GB" dirty="0" err="1"/>
              <a:t>oder</a:t>
            </a:r>
            <a:r>
              <a:rPr lang="en-GB" dirty="0"/>
              <a:t> </a:t>
            </a:r>
            <a:r>
              <a:rPr lang="en-GB" dirty="0" err="1"/>
              <a:t>unzulänglich</a:t>
            </a:r>
            <a:r>
              <a:rPr lang="en-GB" dirty="0"/>
              <a:t> </a:t>
            </a:r>
            <a:r>
              <a:rPr lang="en-GB" dirty="0" err="1"/>
              <a:t>ist</a:t>
            </a:r>
            <a:r>
              <a:rPr lang="en-GB" dirty="0"/>
              <a:t>, es </a:t>
            </a:r>
            <a:r>
              <a:rPr lang="en-GB" dirty="0" err="1"/>
              <a:t>bedeutet</a:t>
            </a:r>
            <a:r>
              <a:rPr lang="en-GB" dirty="0"/>
              <a:t> </a:t>
            </a:r>
            <a:r>
              <a:rPr lang="en-GB" dirty="0" err="1"/>
              <a:t>einfach</a:t>
            </a:r>
            <a:r>
              <a:rPr lang="en-GB" dirty="0"/>
              <a:t>, </a:t>
            </a:r>
            <a:r>
              <a:rPr lang="en-GB" dirty="0" err="1"/>
              <a:t>dass</a:t>
            </a:r>
            <a:r>
              <a:rPr lang="en-GB" dirty="0"/>
              <a:t> man </a:t>
            </a:r>
            <a:r>
              <a:rPr lang="en-GB" dirty="0" err="1"/>
              <a:t>für</a:t>
            </a:r>
            <a:r>
              <a:rPr lang="en-GB" dirty="0"/>
              <a:t> </a:t>
            </a:r>
            <a:r>
              <a:rPr lang="en-GB" dirty="0" err="1"/>
              <a:t>eine</a:t>
            </a:r>
            <a:r>
              <a:rPr lang="en-GB" dirty="0"/>
              <a:t> </a:t>
            </a:r>
            <a:r>
              <a:rPr lang="en-GB" dirty="0" err="1"/>
              <a:t>bestimmte</a:t>
            </a:r>
            <a:r>
              <a:rPr lang="en-GB" dirty="0"/>
              <a:t> Zeit </a:t>
            </a:r>
            <a:r>
              <a:rPr lang="en-GB" dirty="0" err="1"/>
              <a:t>Hilfe</a:t>
            </a:r>
            <a:r>
              <a:rPr lang="en-GB" dirty="0"/>
              <a:t> </a:t>
            </a:r>
            <a:r>
              <a:rPr lang="en-GB" dirty="0" err="1"/>
              <a:t>braucht</a:t>
            </a:r>
            <a:r>
              <a:rPr lang="en-GB" dirty="0"/>
              <a:t>.</a:t>
            </a:r>
          </a:p>
          <a:p>
            <a:pPr algn="just"/>
            <a:r>
              <a:rPr lang="en-GB" dirty="0" err="1"/>
              <a:t>Anstatt</a:t>
            </a:r>
            <a:r>
              <a:rPr lang="en-GB" dirty="0"/>
              <a:t> </a:t>
            </a:r>
            <a:r>
              <a:rPr lang="en-GB" dirty="0" err="1"/>
              <a:t>zu</a:t>
            </a:r>
            <a:r>
              <a:rPr lang="en-GB" dirty="0"/>
              <a:t> </a:t>
            </a:r>
            <a:r>
              <a:rPr lang="en-GB" dirty="0" err="1"/>
              <a:t>sehen</a:t>
            </a:r>
            <a:r>
              <a:rPr lang="en-GB" dirty="0"/>
              <a:t>, </a:t>
            </a:r>
            <a:r>
              <a:rPr lang="en-GB" dirty="0" err="1"/>
              <a:t>dass</a:t>
            </a:r>
            <a:r>
              <a:rPr lang="en-GB" dirty="0"/>
              <a:t> </a:t>
            </a:r>
            <a:r>
              <a:rPr lang="en-GB" dirty="0" err="1"/>
              <a:t>wir</a:t>
            </a:r>
            <a:r>
              <a:rPr lang="en-GB" dirty="0"/>
              <a:t> </a:t>
            </a:r>
            <a:r>
              <a:rPr lang="en-GB" dirty="0" err="1"/>
              <a:t>anderen</a:t>
            </a:r>
            <a:r>
              <a:rPr lang="en-GB" dirty="0"/>
              <a:t> die </a:t>
            </a:r>
            <a:r>
              <a:rPr lang="en-GB" dirty="0" err="1"/>
              <a:t>Möglichkeit</a:t>
            </a:r>
            <a:r>
              <a:rPr lang="en-GB" dirty="0"/>
              <a:t> </a:t>
            </a:r>
            <a:r>
              <a:rPr lang="en-GB" dirty="0" err="1"/>
              <a:t>geben</a:t>
            </a:r>
            <a:r>
              <a:rPr lang="en-GB" dirty="0"/>
              <a:t>, </a:t>
            </a:r>
            <a:r>
              <a:rPr lang="en-GB" dirty="0" err="1"/>
              <a:t>etwas</a:t>
            </a:r>
            <a:r>
              <a:rPr lang="en-GB" dirty="0"/>
              <a:t> </a:t>
            </a:r>
            <a:r>
              <a:rPr lang="en-GB" dirty="0" err="1"/>
              <a:t>beizutragen</a:t>
            </a:r>
            <a:r>
              <a:rPr lang="en-GB" dirty="0"/>
              <a:t>, </a:t>
            </a:r>
            <a:r>
              <a:rPr lang="en-GB" dirty="0" err="1"/>
              <a:t>denken</a:t>
            </a:r>
            <a:r>
              <a:rPr lang="en-GB" dirty="0"/>
              <a:t> </a:t>
            </a:r>
            <a:r>
              <a:rPr lang="en-GB" dirty="0" err="1"/>
              <a:t>wir</a:t>
            </a:r>
            <a:r>
              <a:rPr lang="en-GB" dirty="0"/>
              <a:t>, </a:t>
            </a:r>
            <a:r>
              <a:rPr lang="en-GB" dirty="0" err="1"/>
              <a:t>dass</a:t>
            </a:r>
            <a:r>
              <a:rPr lang="en-GB" dirty="0"/>
              <a:t> um </a:t>
            </a:r>
            <a:r>
              <a:rPr lang="en-GB" dirty="0" err="1"/>
              <a:t>Hilfe</a:t>
            </a:r>
            <a:r>
              <a:rPr lang="en-GB" dirty="0"/>
              <a:t> </a:t>
            </a:r>
            <a:r>
              <a:rPr lang="en-GB" dirty="0" err="1"/>
              <a:t>zu</a:t>
            </a:r>
            <a:r>
              <a:rPr lang="en-GB" dirty="0"/>
              <a:t> bitten </a:t>
            </a:r>
            <a:r>
              <a:rPr lang="en-GB" dirty="0" err="1"/>
              <a:t>bedeutet</a:t>
            </a:r>
            <a:r>
              <a:rPr lang="en-GB" dirty="0"/>
              <a:t>, </a:t>
            </a:r>
            <a:r>
              <a:rPr lang="en-GB" dirty="0" err="1"/>
              <a:t>dass</a:t>
            </a:r>
            <a:r>
              <a:rPr lang="en-GB" dirty="0"/>
              <a:t> </a:t>
            </a:r>
            <a:r>
              <a:rPr lang="en-GB" dirty="0" err="1"/>
              <a:t>wir</a:t>
            </a:r>
            <a:r>
              <a:rPr lang="en-GB" dirty="0"/>
              <a:t> </a:t>
            </a:r>
            <a:r>
              <a:rPr lang="en-GB" dirty="0" err="1"/>
              <a:t>eine</a:t>
            </a:r>
            <a:r>
              <a:rPr lang="en-GB" dirty="0"/>
              <a:t> Last </a:t>
            </a:r>
            <a:r>
              <a:rPr lang="en-GB" dirty="0" err="1"/>
              <a:t>sind</a:t>
            </a:r>
            <a:r>
              <a:rPr lang="en-GB" dirty="0"/>
              <a:t>.</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868918F9-5722-1C43-AA83-C5A82A77ED56}"/>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4" name="ask for help3">
            <a:hlinkClick r:id="" action="ppaction://media"/>
            <a:extLst>
              <a:ext uri="{FF2B5EF4-FFF2-40B4-BE49-F238E27FC236}">
                <a16:creationId xmlns:a16="http://schemas.microsoft.com/office/drawing/2014/main" id="{BB2DBB11-EFBC-4B34-9E7F-CA5BF01758C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574983" y="4600953"/>
            <a:ext cx="487363" cy="487363"/>
          </a:xfrm>
          <a:prstGeom prst="ellipse">
            <a:avLst/>
          </a:prstGeom>
          <a:ln>
            <a:noFill/>
          </a:ln>
          <a:effectLst>
            <a:softEdge rad="112500"/>
          </a:effectLst>
        </p:spPr>
      </p:pic>
    </p:spTree>
    <p:extLst>
      <p:ext uri="{BB962C8B-B14F-4D97-AF65-F5344CB8AC3E}">
        <p14:creationId xmlns:p14="http://schemas.microsoft.com/office/powerpoint/2010/main" val="353753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843512" y="2319951"/>
            <a:ext cx="6254183" cy="2031325"/>
          </a:xfrm>
          <a:prstGeom prst="rect">
            <a:avLst/>
          </a:prstGeom>
          <a:noFill/>
        </p:spPr>
        <p:txBody>
          <a:bodyPr wrap="square" rtlCol="0">
            <a:spAutoFit/>
          </a:bodyPr>
          <a:lstStyle/>
          <a:p>
            <a:pPr algn="just"/>
            <a:r>
              <a:rPr lang="en-GB" dirty="0" err="1"/>
              <a:t>Selbstbewusste</a:t>
            </a:r>
            <a:r>
              <a:rPr lang="en-GB" dirty="0"/>
              <a:t> Menschen bitten </a:t>
            </a:r>
            <a:r>
              <a:rPr lang="en-GB" dirty="0" err="1"/>
              <a:t>jedoch</a:t>
            </a:r>
            <a:r>
              <a:rPr lang="en-GB" dirty="0"/>
              <a:t> oft </a:t>
            </a:r>
            <a:r>
              <a:rPr lang="en-GB" dirty="0" err="1"/>
              <a:t>andere</a:t>
            </a:r>
            <a:r>
              <a:rPr lang="en-GB" dirty="0"/>
              <a:t> um </a:t>
            </a:r>
            <a:r>
              <a:rPr lang="en-GB" dirty="0" err="1"/>
              <a:t>Hilfe</a:t>
            </a:r>
            <a:r>
              <a:rPr lang="en-GB" dirty="0"/>
              <a:t>, </a:t>
            </a:r>
            <a:r>
              <a:rPr lang="en-GB" dirty="0" err="1"/>
              <a:t>nicht</a:t>
            </a:r>
            <a:r>
              <a:rPr lang="en-GB" dirty="0"/>
              <a:t> </a:t>
            </a:r>
            <a:r>
              <a:rPr lang="en-GB" dirty="0" err="1"/>
              <a:t>nur</a:t>
            </a:r>
            <a:r>
              <a:rPr lang="en-GB" dirty="0"/>
              <a:t>, </a:t>
            </a:r>
            <a:r>
              <a:rPr lang="en-GB" dirty="0" err="1"/>
              <a:t>weil</a:t>
            </a:r>
            <a:r>
              <a:rPr lang="en-GB" dirty="0"/>
              <a:t> </a:t>
            </a:r>
            <a:r>
              <a:rPr lang="en-GB" dirty="0" err="1"/>
              <a:t>sie</a:t>
            </a:r>
            <a:r>
              <a:rPr lang="en-GB" dirty="0"/>
              <a:t> </a:t>
            </a:r>
            <a:r>
              <a:rPr lang="en-GB" dirty="0" err="1"/>
              <a:t>selbstbewusst</a:t>
            </a:r>
            <a:r>
              <a:rPr lang="en-GB" dirty="0"/>
              <a:t> </a:t>
            </a:r>
            <a:r>
              <a:rPr lang="en-GB" dirty="0" err="1"/>
              <a:t>genug</a:t>
            </a:r>
            <a:r>
              <a:rPr lang="en-GB" dirty="0"/>
              <a:t> </a:t>
            </a:r>
            <a:r>
              <a:rPr lang="en-GB" dirty="0" err="1"/>
              <a:t>sind</a:t>
            </a:r>
            <a:r>
              <a:rPr lang="en-GB" dirty="0"/>
              <a:t>, um </a:t>
            </a:r>
            <a:r>
              <a:rPr lang="en-GB" dirty="0" err="1"/>
              <a:t>zu</a:t>
            </a:r>
            <a:r>
              <a:rPr lang="en-GB" dirty="0"/>
              <a:t> </a:t>
            </a:r>
            <a:r>
              <a:rPr lang="en-GB" dirty="0" err="1"/>
              <a:t>zeigen</a:t>
            </a:r>
            <a:r>
              <a:rPr lang="en-GB" dirty="0"/>
              <a:t>, </a:t>
            </a:r>
            <a:r>
              <a:rPr lang="en-GB" dirty="0" err="1"/>
              <a:t>dass</a:t>
            </a:r>
            <a:r>
              <a:rPr lang="en-GB" dirty="0"/>
              <a:t> </a:t>
            </a:r>
            <a:r>
              <a:rPr lang="en-GB" dirty="0" err="1"/>
              <a:t>sie</a:t>
            </a:r>
            <a:r>
              <a:rPr lang="en-GB" dirty="0"/>
              <a:t> </a:t>
            </a:r>
            <a:r>
              <a:rPr lang="en-GB" dirty="0" err="1"/>
              <a:t>Hilfe</a:t>
            </a:r>
            <a:r>
              <a:rPr lang="en-GB" dirty="0"/>
              <a:t> </a:t>
            </a:r>
            <a:r>
              <a:rPr lang="en-GB" dirty="0" err="1"/>
              <a:t>brauchen</a:t>
            </a:r>
            <a:r>
              <a:rPr lang="en-GB" dirty="0"/>
              <a:t>, </a:t>
            </a:r>
            <a:r>
              <a:rPr lang="en-GB" dirty="0" err="1"/>
              <a:t>sondern</a:t>
            </a:r>
            <a:r>
              <a:rPr lang="en-GB" dirty="0"/>
              <a:t> </a:t>
            </a:r>
            <a:r>
              <a:rPr lang="en-GB" dirty="0" err="1"/>
              <a:t>auch</a:t>
            </a:r>
            <a:r>
              <a:rPr lang="en-GB" dirty="0"/>
              <a:t>, </a:t>
            </a:r>
            <a:r>
              <a:rPr lang="en-GB" dirty="0" err="1"/>
              <a:t>weil</a:t>
            </a:r>
            <a:r>
              <a:rPr lang="en-GB" dirty="0"/>
              <a:t> </a:t>
            </a:r>
            <a:r>
              <a:rPr lang="en-GB" dirty="0" err="1"/>
              <a:t>sie</a:t>
            </a:r>
            <a:r>
              <a:rPr lang="en-GB" dirty="0"/>
              <a:t> </a:t>
            </a:r>
            <a:r>
              <a:rPr lang="en-GB" dirty="0" err="1"/>
              <a:t>wissen</a:t>
            </a:r>
            <a:r>
              <a:rPr lang="en-GB" dirty="0"/>
              <a:t>, </a:t>
            </a:r>
            <a:r>
              <a:rPr lang="en-GB" dirty="0" err="1"/>
              <a:t>dass</a:t>
            </a:r>
            <a:r>
              <a:rPr lang="en-GB" dirty="0"/>
              <a:t> der </a:t>
            </a:r>
            <a:r>
              <a:rPr lang="en-GB" dirty="0" err="1"/>
              <a:t>Versuch</a:t>
            </a:r>
            <a:r>
              <a:rPr lang="en-GB" dirty="0"/>
              <a:t>, </a:t>
            </a:r>
            <a:r>
              <a:rPr lang="en-GB" dirty="0" err="1"/>
              <a:t>alles</a:t>
            </a:r>
            <a:r>
              <a:rPr lang="en-GB" dirty="0"/>
              <a:t> </a:t>
            </a:r>
            <a:r>
              <a:rPr lang="en-GB" dirty="0" err="1"/>
              <a:t>selbst</a:t>
            </a:r>
            <a:r>
              <a:rPr lang="en-GB" dirty="0"/>
              <a:t> </a:t>
            </a:r>
            <a:r>
              <a:rPr lang="en-GB" dirty="0" err="1"/>
              <a:t>zu</a:t>
            </a:r>
            <a:r>
              <a:rPr lang="en-GB" dirty="0"/>
              <a:t> </a:t>
            </a:r>
            <a:r>
              <a:rPr lang="en-GB" dirty="0" err="1"/>
              <a:t>machen</a:t>
            </a:r>
            <a:r>
              <a:rPr lang="en-GB" dirty="0"/>
              <a:t>, </a:t>
            </a:r>
            <a:r>
              <a:rPr lang="en-GB" dirty="0" err="1"/>
              <a:t>nicht</a:t>
            </a:r>
            <a:r>
              <a:rPr lang="en-GB" dirty="0"/>
              <a:t> </a:t>
            </a:r>
            <a:r>
              <a:rPr lang="en-GB" dirty="0" err="1"/>
              <a:t>immer</a:t>
            </a:r>
            <a:r>
              <a:rPr lang="en-GB" dirty="0"/>
              <a:t> der </a:t>
            </a:r>
            <a:r>
              <a:rPr lang="en-GB" dirty="0" err="1"/>
              <a:t>beste</a:t>
            </a:r>
            <a:r>
              <a:rPr lang="en-GB" dirty="0"/>
              <a:t> </a:t>
            </a:r>
            <a:r>
              <a:rPr lang="en-GB" dirty="0" err="1"/>
              <a:t>Einsatz</a:t>
            </a:r>
            <a:r>
              <a:rPr lang="en-GB" dirty="0"/>
              <a:t> </a:t>
            </a:r>
            <a:r>
              <a:rPr lang="en-GB" dirty="0" err="1"/>
              <a:t>ihrer</a:t>
            </a:r>
            <a:r>
              <a:rPr lang="en-GB" dirty="0"/>
              <a:t> Zeit, </a:t>
            </a:r>
            <a:r>
              <a:rPr lang="en-GB" dirty="0" err="1"/>
              <a:t>ihrer</a:t>
            </a:r>
            <a:r>
              <a:rPr lang="en-GB" dirty="0"/>
              <a:t> </a:t>
            </a:r>
            <a:r>
              <a:rPr lang="en-GB" dirty="0" err="1"/>
              <a:t>Fähigkeiten</a:t>
            </a:r>
            <a:r>
              <a:rPr lang="en-GB" dirty="0"/>
              <a:t> </a:t>
            </a:r>
            <a:r>
              <a:rPr lang="en-GB" dirty="0" err="1"/>
              <a:t>oder</a:t>
            </a:r>
            <a:r>
              <a:rPr lang="en-GB" dirty="0"/>
              <a:t> </a:t>
            </a:r>
            <a:r>
              <a:rPr lang="en-GB" dirty="0" err="1"/>
              <a:t>ihrer</a:t>
            </a:r>
            <a:r>
              <a:rPr lang="en-GB" dirty="0"/>
              <a:t> </a:t>
            </a:r>
            <a:r>
              <a:rPr lang="en-GB" dirty="0" err="1"/>
              <a:t>Energie</a:t>
            </a:r>
            <a:r>
              <a:rPr lang="en-GB" dirty="0"/>
              <a:t> </a:t>
            </a:r>
            <a:r>
              <a:rPr lang="en-GB" dirty="0" err="1"/>
              <a:t>ist</a:t>
            </a:r>
            <a:r>
              <a:rPr lang="en-GB" dirty="0"/>
              <a:t> und </a:t>
            </a:r>
            <a:r>
              <a:rPr lang="en-GB" dirty="0" err="1"/>
              <a:t>dass</a:t>
            </a:r>
            <a:r>
              <a:rPr lang="en-GB" dirty="0"/>
              <a:t> </a:t>
            </a:r>
            <a:r>
              <a:rPr lang="en-GB" dirty="0" err="1"/>
              <a:t>sie</a:t>
            </a:r>
            <a:r>
              <a:rPr lang="en-GB" dirty="0"/>
              <a:t> </a:t>
            </a:r>
            <a:r>
              <a:rPr lang="en-GB" dirty="0" err="1"/>
              <a:t>sich</a:t>
            </a:r>
            <a:r>
              <a:rPr lang="en-GB" dirty="0"/>
              <a:t> </a:t>
            </a:r>
            <a:r>
              <a:rPr lang="en-GB" dirty="0" err="1"/>
              <a:t>dadurch</a:t>
            </a:r>
            <a:r>
              <a:rPr lang="en-GB" dirty="0"/>
              <a:t> </a:t>
            </a:r>
            <a:r>
              <a:rPr lang="en-GB" dirty="0" err="1"/>
              <a:t>überfordert</a:t>
            </a:r>
            <a:r>
              <a:rPr lang="en-GB" dirty="0"/>
              <a:t> und </a:t>
            </a:r>
            <a:r>
              <a:rPr lang="en-GB" dirty="0" err="1"/>
              <a:t>gestresst</a:t>
            </a:r>
            <a:r>
              <a:rPr lang="en-GB" dirty="0"/>
              <a:t> </a:t>
            </a:r>
            <a:r>
              <a:rPr lang="en-GB" dirty="0" err="1"/>
              <a:t>fühlen</a:t>
            </a:r>
            <a:r>
              <a:rPr lang="en-GB" dirty="0"/>
              <a:t> </a:t>
            </a:r>
            <a:r>
              <a:rPr lang="en-GB" dirty="0" err="1"/>
              <a:t>können</a:t>
            </a:r>
            <a:r>
              <a:rPr lang="en-GB" dirty="0"/>
              <a:t> und </a:t>
            </a:r>
            <a:r>
              <a:rPr lang="en-GB" dirty="0" err="1"/>
              <a:t>dann</a:t>
            </a:r>
            <a:r>
              <a:rPr lang="en-GB" dirty="0"/>
              <a:t> </a:t>
            </a:r>
            <a:r>
              <a:rPr lang="en-GB" dirty="0" err="1"/>
              <a:t>nicht</a:t>
            </a:r>
            <a:r>
              <a:rPr lang="en-GB" dirty="0"/>
              <a:t> in der Lage </a:t>
            </a:r>
            <a:r>
              <a:rPr lang="en-GB" dirty="0" err="1"/>
              <a:t>sind</a:t>
            </a:r>
            <a:r>
              <a:rPr lang="en-GB" dirty="0"/>
              <a:t>, die Dinge </a:t>
            </a:r>
            <a:r>
              <a:rPr lang="en-GB" dirty="0" err="1"/>
              <a:t>richtig</a:t>
            </a:r>
            <a:r>
              <a:rPr lang="en-GB" dirty="0"/>
              <a:t> </a:t>
            </a:r>
            <a:r>
              <a:rPr lang="en-GB" dirty="0" err="1"/>
              <a:t>zu</a:t>
            </a:r>
            <a:r>
              <a:rPr lang="en-GB" dirty="0"/>
              <a:t> </a:t>
            </a:r>
            <a:r>
              <a:rPr lang="en-GB" dirty="0" err="1"/>
              <a:t>erledigen</a:t>
            </a:r>
            <a:r>
              <a:rPr lang="en-GB" dirty="0"/>
              <a:t>. </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8665CEA6-2080-EA40-A2DD-033944BEED97}"/>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3" name="ask for help4">
            <a:hlinkClick r:id="" action="ppaction://media"/>
            <a:extLst>
              <a:ext uri="{FF2B5EF4-FFF2-40B4-BE49-F238E27FC236}">
                <a16:creationId xmlns:a16="http://schemas.microsoft.com/office/drawing/2014/main" id="{728ABFF9-4609-49F9-BBFB-0B83ED0C930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846443" y="4566783"/>
            <a:ext cx="487363" cy="487363"/>
          </a:xfrm>
          <a:prstGeom prst="ellipse">
            <a:avLst/>
          </a:prstGeom>
          <a:ln>
            <a:noFill/>
          </a:ln>
          <a:effectLst>
            <a:softEdge rad="112500"/>
          </a:effectLst>
        </p:spPr>
      </p:pic>
    </p:spTree>
    <p:extLst>
      <p:ext uri="{BB962C8B-B14F-4D97-AF65-F5344CB8AC3E}">
        <p14:creationId xmlns:p14="http://schemas.microsoft.com/office/powerpoint/2010/main" val="62155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874546" y="2467699"/>
            <a:ext cx="6254183" cy="1477328"/>
          </a:xfrm>
          <a:prstGeom prst="rect">
            <a:avLst/>
          </a:prstGeom>
          <a:noFill/>
        </p:spPr>
        <p:txBody>
          <a:bodyPr wrap="square" rtlCol="0">
            <a:spAutoFit/>
          </a:bodyPr>
          <a:lstStyle/>
          <a:p>
            <a:pPr algn="just"/>
            <a:r>
              <a:rPr lang="en-GB" dirty="0" err="1"/>
              <a:t>Selbstbewusste</a:t>
            </a:r>
            <a:r>
              <a:rPr lang="en-GB" dirty="0"/>
              <a:t> Menschen </a:t>
            </a:r>
            <a:r>
              <a:rPr lang="en-GB" dirty="0" err="1"/>
              <a:t>suchen</a:t>
            </a:r>
            <a:r>
              <a:rPr lang="en-GB" dirty="0"/>
              <a:t> </a:t>
            </a:r>
            <a:r>
              <a:rPr lang="en-GB" dirty="0" err="1"/>
              <a:t>sich</a:t>
            </a:r>
            <a:r>
              <a:rPr lang="en-GB" dirty="0"/>
              <a:t> </a:t>
            </a:r>
            <a:r>
              <a:rPr lang="en-GB" dirty="0" err="1"/>
              <a:t>jemanden</a:t>
            </a:r>
            <a:r>
              <a:rPr lang="en-GB" dirty="0"/>
              <a:t>, der gut in </a:t>
            </a:r>
            <a:r>
              <a:rPr lang="en-GB" dirty="0" err="1"/>
              <a:t>dem</a:t>
            </a:r>
            <a:r>
              <a:rPr lang="en-GB" dirty="0"/>
              <a:t> </a:t>
            </a:r>
            <a:r>
              <a:rPr lang="en-GB" dirty="0" err="1"/>
              <a:t>ist</a:t>
            </a:r>
            <a:r>
              <a:rPr lang="en-GB" dirty="0"/>
              <a:t>, was </a:t>
            </a:r>
            <a:r>
              <a:rPr lang="en-GB" dirty="0" err="1"/>
              <a:t>sie</a:t>
            </a:r>
            <a:r>
              <a:rPr lang="en-GB" dirty="0"/>
              <a:t> </a:t>
            </a:r>
            <a:r>
              <a:rPr lang="en-GB" dirty="0" err="1"/>
              <a:t>lernen</a:t>
            </a:r>
            <a:r>
              <a:rPr lang="en-GB" dirty="0"/>
              <a:t> </a:t>
            </a:r>
            <a:r>
              <a:rPr lang="en-GB" dirty="0" err="1"/>
              <a:t>oder</a:t>
            </a:r>
            <a:r>
              <a:rPr lang="en-GB" dirty="0"/>
              <a:t> </a:t>
            </a:r>
            <a:r>
              <a:rPr lang="en-GB" dirty="0" err="1"/>
              <a:t>erledigen</a:t>
            </a:r>
            <a:r>
              <a:rPr lang="en-GB" dirty="0"/>
              <a:t> </a:t>
            </a:r>
            <a:r>
              <a:rPr lang="en-GB" dirty="0" err="1"/>
              <a:t>müssen</a:t>
            </a:r>
            <a:r>
              <a:rPr lang="en-GB" dirty="0"/>
              <a:t>, und bitten </a:t>
            </a:r>
            <a:r>
              <a:rPr lang="en-GB" dirty="0" err="1"/>
              <a:t>dann</a:t>
            </a:r>
            <a:r>
              <a:rPr lang="en-GB" dirty="0"/>
              <a:t> um </a:t>
            </a:r>
            <a:r>
              <a:rPr lang="en-GB" dirty="0" err="1"/>
              <a:t>dessen</a:t>
            </a:r>
            <a:r>
              <a:rPr lang="en-GB" dirty="0"/>
              <a:t> </a:t>
            </a:r>
            <a:r>
              <a:rPr lang="en-GB" dirty="0" err="1"/>
              <a:t>Hilfe</a:t>
            </a:r>
            <a:r>
              <a:rPr lang="en-GB" dirty="0"/>
              <a:t> und </a:t>
            </a:r>
            <a:r>
              <a:rPr lang="en-GB" dirty="0" err="1"/>
              <a:t>Anleitung</a:t>
            </a:r>
            <a:r>
              <a:rPr lang="en-GB" dirty="0"/>
              <a:t>. Sie </a:t>
            </a:r>
            <a:r>
              <a:rPr lang="en-GB" dirty="0" err="1"/>
              <a:t>wissen</a:t>
            </a:r>
            <a:r>
              <a:rPr lang="en-GB" dirty="0"/>
              <a:t>, </a:t>
            </a:r>
            <a:r>
              <a:rPr lang="en-GB" dirty="0" err="1"/>
              <a:t>dass</a:t>
            </a:r>
            <a:r>
              <a:rPr lang="en-GB" dirty="0"/>
              <a:t> die </a:t>
            </a:r>
            <a:r>
              <a:rPr lang="en-GB" dirty="0" err="1"/>
              <a:t>Frage</a:t>
            </a:r>
            <a:r>
              <a:rPr lang="en-GB" dirty="0"/>
              <a:t> "</a:t>
            </a:r>
            <a:r>
              <a:rPr lang="en-GB" dirty="0" err="1"/>
              <a:t>Können</a:t>
            </a:r>
            <a:r>
              <a:rPr lang="en-GB" dirty="0"/>
              <a:t> Sie mir </a:t>
            </a:r>
            <a:r>
              <a:rPr lang="en-GB" dirty="0" err="1"/>
              <a:t>helfen</a:t>
            </a:r>
            <a:r>
              <a:rPr lang="en-GB" dirty="0"/>
              <a:t>?" </a:t>
            </a:r>
            <a:r>
              <a:rPr lang="en-GB" dirty="0" err="1"/>
              <a:t>Respekt</a:t>
            </a:r>
            <a:r>
              <a:rPr lang="en-GB" dirty="0"/>
              <a:t> </a:t>
            </a:r>
            <a:r>
              <a:rPr lang="en-GB" dirty="0" err="1"/>
              <a:t>vor</a:t>
            </a:r>
            <a:r>
              <a:rPr lang="en-GB" dirty="0"/>
              <a:t> </a:t>
            </a:r>
            <a:r>
              <a:rPr lang="en-GB" dirty="0" err="1"/>
              <a:t>dem</a:t>
            </a:r>
            <a:r>
              <a:rPr lang="en-GB" dirty="0"/>
              <a:t> Wissen und den </a:t>
            </a:r>
            <a:r>
              <a:rPr lang="en-GB" dirty="0" err="1"/>
              <a:t>Fähigkeiten</a:t>
            </a:r>
            <a:r>
              <a:rPr lang="en-GB" dirty="0"/>
              <a:t> der </a:t>
            </a:r>
            <a:r>
              <a:rPr lang="en-GB" dirty="0" err="1"/>
              <a:t>anderen</a:t>
            </a:r>
            <a:r>
              <a:rPr lang="en-GB" dirty="0"/>
              <a:t> Person </a:t>
            </a:r>
            <a:r>
              <a:rPr lang="en-GB" dirty="0" err="1"/>
              <a:t>zeigt</a:t>
            </a:r>
            <a:r>
              <a:rPr lang="en-GB" dirty="0"/>
              <a:t>. </a:t>
            </a:r>
            <a:r>
              <a:rPr lang="en-GB" dirty="0" err="1"/>
              <a:t>Sonst</a:t>
            </a:r>
            <a:r>
              <a:rPr lang="en-GB" dirty="0"/>
              <a:t> </a:t>
            </a:r>
            <a:r>
              <a:rPr lang="en-GB" dirty="0" err="1"/>
              <a:t>würden</a:t>
            </a:r>
            <a:r>
              <a:rPr lang="en-GB" dirty="0"/>
              <a:t> </a:t>
            </a:r>
            <a:r>
              <a:rPr lang="en-GB" dirty="0" err="1"/>
              <a:t>sie</a:t>
            </a:r>
            <a:r>
              <a:rPr lang="en-GB" dirty="0"/>
              <a:t> </a:t>
            </a:r>
            <a:r>
              <a:rPr lang="en-GB" dirty="0" err="1"/>
              <a:t>nicht</a:t>
            </a:r>
            <a:r>
              <a:rPr lang="en-GB" dirty="0"/>
              <a:t> </a:t>
            </a:r>
            <a:r>
              <a:rPr lang="en-GB" dirty="0" err="1"/>
              <a:t>fragen</a:t>
            </a:r>
            <a:r>
              <a:rPr lang="en-GB" dirty="0"/>
              <a:t>.</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6A4F0FB8-1B27-D945-9AB8-72BD7D20611A}"/>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3" name="ask for help5">
            <a:hlinkClick r:id="" action="ppaction://media"/>
            <a:extLst>
              <a:ext uri="{FF2B5EF4-FFF2-40B4-BE49-F238E27FC236}">
                <a16:creationId xmlns:a16="http://schemas.microsoft.com/office/drawing/2014/main" id="{2978C1C1-7928-4171-AACB-3821E6A12FE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40313" y="4025476"/>
            <a:ext cx="487363" cy="487363"/>
          </a:xfrm>
          <a:prstGeom prst="ellipse">
            <a:avLst/>
          </a:prstGeom>
          <a:ln>
            <a:noFill/>
          </a:ln>
          <a:effectLst>
            <a:softEdge rad="112500"/>
          </a:effectLst>
        </p:spPr>
      </p:pic>
    </p:spTree>
    <p:extLst>
      <p:ext uri="{BB962C8B-B14F-4D97-AF65-F5344CB8AC3E}">
        <p14:creationId xmlns:p14="http://schemas.microsoft.com/office/powerpoint/2010/main" val="313863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057432" y="2592576"/>
            <a:ext cx="5826343" cy="1477328"/>
          </a:xfrm>
          <a:prstGeom prst="rect">
            <a:avLst/>
          </a:prstGeom>
          <a:noFill/>
        </p:spPr>
        <p:txBody>
          <a:bodyPr wrap="square" rtlCol="0">
            <a:spAutoFit/>
          </a:bodyPr>
          <a:lstStyle/>
          <a:p>
            <a:pPr algn="just"/>
            <a:r>
              <a:rPr lang="en-GB" dirty="0" err="1"/>
              <a:t>Wenn</a:t>
            </a:r>
            <a:r>
              <a:rPr lang="en-GB" dirty="0"/>
              <a:t> Sie </a:t>
            </a:r>
            <a:r>
              <a:rPr lang="en-GB" dirty="0" err="1"/>
              <a:t>sich</a:t>
            </a:r>
            <a:r>
              <a:rPr lang="en-GB" dirty="0"/>
              <a:t> </a:t>
            </a:r>
            <a:r>
              <a:rPr lang="en-GB" dirty="0" err="1"/>
              <a:t>weigern</a:t>
            </a:r>
            <a:r>
              <a:rPr lang="en-GB" dirty="0"/>
              <a:t>, um </a:t>
            </a:r>
            <a:r>
              <a:rPr lang="en-GB" dirty="0" err="1"/>
              <a:t>Hilfe</a:t>
            </a:r>
            <a:r>
              <a:rPr lang="en-GB" dirty="0"/>
              <a:t> </a:t>
            </a:r>
            <a:r>
              <a:rPr lang="en-GB" dirty="0" err="1"/>
              <a:t>zu</a:t>
            </a:r>
            <a:r>
              <a:rPr lang="en-GB" dirty="0"/>
              <a:t> bitten, </a:t>
            </a:r>
            <a:r>
              <a:rPr lang="en-GB" dirty="0" err="1"/>
              <a:t>ist</a:t>
            </a:r>
            <a:r>
              <a:rPr lang="en-GB" dirty="0"/>
              <a:t> das </a:t>
            </a:r>
            <a:r>
              <a:rPr lang="en-GB" dirty="0" err="1"/>
              <a:t>kontraproduktiv</a:t>
            </a:r>
            <a:r>
              <a:rPr lang="en-GB" dirty="0"/>
              <a:t>. Sie </a:t>
            </a:r>
            <a:r>
              <a:rPr lang="en-GB" dirty="0" err="1"/>
              <a:t>schimpfen</a:t>
            </a:r>
            <a:r>
              <a:rPr lang="en-GB" dirty="0"/>
              <a:t> </a:t>
            </a:r>
            <a:r>
              <a:rPr lang="en-GB" dirty="0" err="1"/>
              <a:t>eher</a:t>
            </a:r>
            <a:r>
              <a:rPr lang="en-GB" dirty="0"/>
              <a:t> </a:t>
            </a:r>
            <a:r>
              <a:rPr lang="en-GB" dirty="0" err="1"/>
              <a:t>mit</a:t>
            </a:r>
            <a:r>
              <a:rPr lang="en-GB" dirty="0"/>
              <a:t> </a:t>
            </a:r>
            <a:r>
              <a:rPr lang="en-GB" dirty="0" err="1"/>
              <a:t>sich</a:t>
            </a:r>
            <a:r>
              <a:rPr lang="en-GB" dirty="0"/>
              <a:t> </a:t>
            </a:r>
            <a:r>
              <a:rPr lang="en-GB" dirty="0" err="1"/>
              <a:t>selbst</a:t>
            </a:r>
            <a:r>
              <a:rPr lang="en-GB" dirty="0"/>
              <a:t>, </a:t>
            </a:r>
            <a:r>
              <a:rPr lang="en-GB" dirty="0" err="1"/>
              <a:t>wenn</a:t>
            </a:r>
            <a:r>
              <a:rPr lang="en-GB" dirty="0"/>
              <a:t> Sie </a:t>
            </a:r>
            <a:r>
              <a:rPr lang="en-GB" dirty="0" err="1"/>
              <a:t>etwas</a:t>
            </a:r>
            <a:r>
              <a:rPr lang="en-GB" dirty="0"/>
              <a:t> </a:t>
            </a:r>
            <a:r>
              <a:rPr lang="en-GB" dirty="0" err="1"/>
              <a:t>nicht</a:t>
            </a:r>
            <a:r>
              <a:rPr lang="en-GB" dirty="0"/>
              <a:t> gut </a:t>
            </a:r>
            <a:r>
              <a:rPr lang="en-GB" dirty="0" err="1"/>
              <a:t>oder</a:t>
            </a:r>
            <a:r>
              <a:rPr lang="en-GB" dirty="0"/>
              <a:t> </a:t>
            </a:r>
            <a:r>
              <a:rPr lang="en-GB" dirty="0" err="1"/>
              <a:t>nicht</a:t>
            </a:r>
            <a:r>
              <a:rPr lang="en-GB" dirty="0"/>
              <a:t> </a:t>
            </a:r>
            <a:r>
              <a:rPr lang="en-GB" dirty="0" err="1"/>
              <a:t>rechtzeitig</a:t>
            </a:r>
            <a:r>
              <a:rPr lang="en-GB" dirty="0"/>
              <a:t> </a:t>
            </a:r>
            <a:r>
              <a:rPr lang="en-GB" dirty="0" err="1"/>
              <a:t>erledigen</a:t>
            </a:r>
            <a:r>
              <a:rPr lang="en-GB" dirty="0"/>
              <a:t> </a:t>
            </a:r>
            <a:r>
              <a:rPr lang="en-GB" dirty="0" err="1"/>
              <a:t>können</a:t>
            </a:r>
            <a:r>
              <a:rPr lang="en-GB" dirty="0"/>
              <a:t>, was </a:t>
            </a:r>
            <a:r>
              <a:rPr lang="en-GB" dirty="0" err="1"/>
              <a:t>Ihr</a:t>
            </a:r>
            <a:r>
              <a:rPr lang="en-GB" dirty="0"/>
              <a:t> </a:t>
            </a:r>
            <a:r>
              <a:rPr lang="en-GB" dirty="0" err="1"/>
              <a:t>Selbstwertgefühl</a:t>
            </a:r>
            <a:r>
              <a:rPr lang="en-GB" dirty="0"/>
              <a:t> und </a:t>
            </a:r>
            <a:r>
              <a:rPr lang="en-GB" dirty="0" err="1"/>
              <a:t>Ihr</a:t>
            </a:r>
            <a:r>
              <a:rPr lang="en-GB" dirty="0"/>
              <a:t> </a:t>
            </a:r>
            <a:r>
              <a:rPr lang="en-GB" dirty="0" err="1"/>
              <a:t>Selbstvertrauen</a:t>
            </a:r>
            <a:r>
              <a:rPr lang="en-GB" dirty="0"/>
              <a:t> </a:t>
            </a:r>
            <a:r>
              <a:rPr lang="en-GB" dirty="0" err="1"/>
              <a:t>nur</a:t>
            </a:r>
            <a:r>
              <a:rPr lang="en-GB" dirty="0"/>
              <a:t> </a:t>
            </a:r>
            <a:r>
              <a:rPr lang="en-GB" dirty="0" err="1"/>
              <a:t>noch</a:t>
            </a:r>
            <a:r>
              <a:rPr lang="en-GB" dirty="0"/>
              <a:t> </a:t>
            </a:r>
            <a:r>
              <a:rPr lang="en-GB" dirty="0" err="1"/>
              <a:t>weiter</a:t>
            </a:r>
            <a:r>
              <a:rPr lang="en-GB" dirty="0"/>
              <a:t> </a:t>
            </a:r>
            <a:r>
              <a:rPr lang="en-GB" dirty="0" err="1"/>
              <a:t>schwächt</a:t>
            </a:r>
            <a:r>
              <a:rPr lang="en-GB" dirty="0"/>
              <a:t>. </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388EB059-1DF6-A143-B5B3-DF8966D5A9CE}"/>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4" name="ask for help6">
            <a:hlinkClick r:id="" action="ppaction://media"/>
            <a:extLst>
              <a:ext uri="{FF2B5EF4-FFF2-40B4-BE49-F238E27FC236}">
                <a16:creationId xmlns:a16="http://schemas.microsoft.com/office/drawing/2014/main" id="{86ADBA66-B079-452A-B430-9584C3C45D6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060059" y="4069904"/>
            <a:ext cx="487363" cy="487363"/>
          </a:xfrm>
          <a:prstGeom prst="ellipse">
            <a:avLst/>
          </a:prstGeom>
          <a:ln>
            <a:noFill/>
          </a:ln>
          <a:effectLst>
            <a:softEdge rad="112500"/>
          </a:effectLst>
        </p:spPr>
      </p:pic>
    </p:spTree>
    <p:extLst>
      <p:ext uri="{BB962C8B-B14F-4D97-AF65-F5344CB8AC3E}">
        <p14:creationId xmlns:p14="http://schemas.microsoft.com/office/powerpoint/2010/main" val="234902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955625" y="2403352"/>
            <a:ext cx="5826343" cy="2308324"/>
          </a:xfrm>
          <a:prstGeom prst="rect">
            <a:avLst/>
          </a:prstGeom>
          <a:noFill/>
        </p:spPr>
        <p:txBody>
          <a:bodyPr wrap="square" rtlCol="0">
            <a:spAutoFit/>
          </a:bodyPr>
          <a:lstStyle/>
          <a:p>
            <a:pPr algn="just"/>
            <a:r>
              <a:rPr lang="en-GB" b="1" dirty="0" err="1"/>
              <a:t>Ändern</a:t>
            </a:r>
            <a:r>
              <a:rPr lang="en-GB" b="1" dirty="0"/>
              <a:t> Sie </a:t>
            </a:r>
            <a:r>
              <a:rPr lang="en-GB" b="1" dirty="0" err="1"/>
              <a:t>Ihre</a:t>
            </a:r>
            <a:r>
              <a:rPr lang="en-GB" b="1" dirty="0"/>
              <a:t> </a:t>
            </a:r>
            <a:r>
              <a:rPr lang="en-GB" b="1" dirty="0" err="1"/>
              <a:t>Überzeugungen</a:t>
            </a:r>
            <a:r>
              <a:rPr lang="en-GB" b="1" dirty="0"/>
              <a:t> und </a:t>
            </a:r>
            <a:r>
              <a:rPr lang="en-GB" b="1" dirty="0" err="1"/>
              <a:t>Erwartungen</a:t>
            </a:r>
            <a:r>
              <a:rPr lang="en-GB" b="1" dirty="0"/>
              <a:t>. </a:t>
            </a:r>
            <a:r>
              <a:rPr lang="en-GB" dirty="0" err="1"/>
              <a:t>Sagen</a:t>
            </a:r>
            <a:r>
              <a:rPr lang="en-GB" dirty="0"/>
              <a:t> Sie </a:t>
            </a:r>
            <a:r>
              <a:rPr lang="en-GB" dirty="0" err="1"/>
              <a:t>sich</a:t>
            </a:r>
            <a:r>
              <a:rPr lang="en-GB" dirty="0"/>
              <a:t>: "Ich </a:t>
            </a:r>
            <a:r>
              <a:rPr lang="en-GB" dirty="0" err="1"/>
              <a:t>sollte</a:t>
            </a:r>
            <a:r>
              <a:rPr lang="en-GB" dirty="0"/>
              <a:t> das </a:t>
            </a:r>
            <a:r>
              <a:rPr lang="en-GB" dirty="0" err="1"/>
              <a:t>wissen</a:t>
            </a:r>
            <a:r>
              <a:rPr lang="en-GB" dirty="0"/>
              <a:t> und </a:t>
            </a:r>
            <a:r>
              <a:rPr lang="en-GB" dirty="0" err="1"/>
              <a:t>können</a:t>
            </a:r>
            <a:r>
              <a:rPr lang="en-GB" dirty="0"/>
              <a:t>. Sie </a:t>
            </a:r>
            <a:r>
              <a:rPr lang="en-GB" dirty="0" err="1"/>
              <a:t>werden</a:t>
            </a:r>
            <a:r>
              <a:rPr lang="en-GB" dirty="0"/>
              <a:t> </a:t>
            </a:r>
            <a:r>
              <a:rPr lang="en-GB" dirty="0" err="1"/>
              <a:t>mich</a:t>
            </a:r>
            <a:r>
              <a:rPr lang="en-GB" dirty="0"/>
              <a:t> </a:t>
            </a:r>
            <a:r>
              <a:rPr lang="en-GB" dirty="0" err="1"/>
              <a:t>für</a:t>
            </a:r>
            <a:r>
              <a:rPr lang="en-GB" dirty="0"/>
              <a:t> </a:t>
            </a:r>
            <a:r>
              <a:rPr lang="en-GB" dirty="0" err="1"/>
              <a:t>hoffnungslos</a:t>
            </a:r>
            <a:r>
              <a:rPr lang="en-GB" dirty="0"/>
              <a:t> </a:t>
            </a:r>
            <a:r>
              <a:rPr lang="en-GB" dirty="0" err="1"/>
              <a:t>halten</a:t>
            </a:r>
            <a:r>
              <a:rPr lang="en-GB" dirty="0"/>
              <a:t>, </a:t>
            </a:r>
            <a:r>
              <a:rPr lang="en-GB" dirty="0" err="1"/>
              <a:t>wenn</a:t>
            </a:r>
            <a:r>
              <a:rPr lang="en-GB" dirty="0"/>
              <a:t> ich um </a:t>
            </a:r>
            <a:r>
              <a:rPr lang="en-GB" dirty="0" err="1"/>
              <a:t>Hilfe</a:t>
            </a:r>
            <a:r>
              <a:rPr lang="en-GB" dirty="0"/>
              <a:t> bitte", </a:t>
            </a:r>
            <a:r>
              <a:rPr lang="en-GB" dirty="0" err="1"/>
              <a:t>ist</a:t>
            </a:r>
            <a:r>
              <a:rPr lang="en-GB" dirty="0"/>
              <a:t> </a:t>
            </a:r>
            <a:r>
              <a:rPr lang="en-GB" dirty="0" err="1"/>
              <a:t>unrealistisch</a:t>
            </a:r>
            <a:r>
              <a:rPr lang="en-GB" dirty="0"/>
              <a:t>. </a:t>
            </a:r>
            <a:r>
              <a:rPr lang="en-GB" dirty="0" err="1"/>
              <a:t>Stärkere</a:t>
            </a:r>
            <a:r>
              <a:rPr lang="en-GB" dirty="0"/>
              <a:t> </a:t>
            </a:r>
            <a:r>
              <a:rPr lang="en-GB" dirty="0" err="1"/>
              <a:t>Überzeugungen</a:t>
            </a:r>
            <a:r>
              <a:rPr lang="en-GB" dirty="0"/>
              <a:t>, die Sie </a:t>
            </a:r>
            <a:r>
              <a:rPr lang="en-GB" dirty="0" err="1"/>
              <a:t>ermutigen</a:t>
            </a:r>
            <a:r>
              <a:rPr lang="en-GB" dirty="0"/>
              <a:t>, um </a:t>
            </a:r>
            <a:r>
              <a:rPr lang="en-GB" dirty="0" err="1"/>
              <a:t>Hilfe</a:t>
            </a:r>
            <a:r>
              <a:rPr lang="en-GB" dirty="0"/>
              <a:t> </a:t>
            </a:r>
            <a:r>
              <a:rPr lang="en-GB" dirty="0" err="1"/>
              <a:t>zu</a:t>
            </a:r>
            <a:r>
              <a:rPr lang="en-GB" dirty="0"/>
              <a:t> bitten, </a:t>
            </a:r>
            <a:r>
              <a:rPr lang="en-GB" dirty="0" err="1"/>
              <a:t>sind</a:t>
            </a:r>
            <a:r>
              <a:rPr lang="en-GB" dirty="0"/>
              <a:t>: "</a:t>
            </a:r>
            <a:r>
              <a:rPr lang="en-GB" dirty="0" err="1"/>
              <a:t>Natürlich</a:t>
            </a:r>
            <a:r>
              <a:rPr lang="en-GB" dirty="0"/>
              <a:t> </a:t>
            </a:r>
            <a:r>
              <a:rPr lang="en-GB" dirty="0" err="1"/>
              <a:t>weiß</a:t>
            </a:r>
            <a:r>
              <a:rPr lang="en-GB" dirty="0"/>
              <a:t> ich </a:t>
            </a:r>
            <a:r>
              <a:rPr lang="en-GB" dirty="0" err="1"/>
              <a:t>nicht</a:t>
            </a:r>
            <a:r>
              <a:rPr lang="en-GB" dirty="0"/>
              <a:t> </a:t>
            </a:r>
            <a:r>
              <a:rPr lang="en-GB" dirty="0" err="1"/>
              <a:t>alles</a:t>
            </a:r>
            <a:r>
              <a:rPr lang="en-GB" dirty="0"/>
              <a:t>. Um </a:t>
            </a:r>
            <a:r>
              <a:rPr lang="en-GB" dirty="0" err="1"/>
              <a:t>Hilfe</a:t>
            </a:r>
            <a:r>
              <a:rPr lang="en-GB" dirty="0"/>
              <a:t> </a:t>
            </a:r>
            <a:r>
              <a:rPr lang="en-GB" dirty="0" err="1"/>
              <a:t>zu</a:t>
            </a:r>
            <a:r>
              <a:rPr lang="en-GB" dirty="0"/>
              <a:t> bitten, </a:t>
            </a:r>
            <a:r>
              <a:rPr lang="en-GB" dirty="0" err="1"/>
              <a:t>ist</a:t>
            </a:r>
            <a:r>
              <a:rPr lang="en-GB" dirty="0"/>
              <a:t> </a:t>
            </a:r>
            <a:r>
              <a:rPr lang="en-GB" dirty="0" err="1"/>
              <a:t>verantwortungsvoll</a:t>
            </a:r>
            <a:r>
              <a:rPr lang="en-GB" dirty="0"/>
              <a:t>, mir und </a:t>
            </a:r>
            <a:r>
              <a:rPr lang="en-GB" dirty="0" err="1"/>
              <a:t>anderen</a:t>
            </a:r>
            <a:r>
              <a:rPr lang="en-GB" dirty="0"/>
              <a:t> </a:t>
            </a:r>
            <a:r>
              <a:rPr lang="en-GB" dirty="0" err="1"/>
              <a:t>gegenüber</a:t>
            </a:r>
            <a:r>
              <a:rPr lang="en-GB" dirty="0"/>
              <a:t>. Ich </a:t>
            </a:r>
            <a:r>
              <a:rPr lang="en-GB" dirty="0" err="1"/>
              <a:t>kann</a:t>
            </a:r>
            <a:r>
              <a:rPr lang="en-GB" dirty="0"/>
              <a:t> Dinge gut </a:t>
            </a:r>
            <a:r>
              <a:rPr lang="en-GB" dirty="0" err="1"/>
              <a:t>erledigen</a:t>
            </a:r>
            <a:r>
              <a:rPr lang="en-GB" dirty="0"/>
              <a:t>, </a:t>
            </a:r>
            <a:r>
              <a:rPr lang="en-GB" dirty="0" err="1"/>
              <a:t>wenn</a:t>
            </a:r>
            <a:r>
              <a:rPr lang="en-GB" dirty="0"/>
              <a:t> ich </a:t>
            </a:r>
            <a:r>
              <a:rPr lang="en-GB" dirty="0" err="1"/>
              <a:t>jemand</a:t>
            </a:r>
            <a:r>
              <a:rPr lang="en-GB" dirty="0"/>
              <a:t> </a:t>
            </a:r>
            <a:r>
              <a:rPr lang="en-GB" dirty="0" err="1"/>
              <a:t>anderen</a:t>
            </a:r>
            <a:r>
              <a:rPr lang="en-GB" dirty="0"/>
              <a:t> um </a:t>
            </a:r>
            <a:r>
              <a:rPr lang="en-GB" dirty="0" err="1"/>
              <a:t>Hilfe</a:t>
            </a:r>
            <a:r>
              <a:rPr lang="en-GB" dirty="0"/>
              <a:t> bitte.</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C6C340A6-751E-824E-93D7-11391A15089F}"/>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4" name="ask for help7">
            <a:hlinkClick r:id="" action="ppaction://media"/>
            <a:extLst>
              <a:ext uri="{FF2B5EF4-FFF2-40B4-BE49-F238E27FC236}">
                <a16:creationId xmlns:a16="http://schemas.microsoft.com/office/drawing/2014/main" id="{96B5B30F-B26D-41FB-8053-6818951847A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91802" y="4711676"/>
            <a:ext cx="487363" cy="487363"/>
          </a:xfrm>
          <a:prstGeom prst="ellipse">
            <a:avLst/>
          </a:prstGeom>
          <a:ln>
            <a:noFill/>
          </a:ln>
          <a:effectLst>
            <a:softEdge rad="112500"/>
          </a:effectLst>
        </p:spPr>
      </p:pic>
    </p:spTree>
    <p:extLst>
      <p:ext uri="{BB962C8B-B14F-4D97-AF65-F5344CB8AC3E}">
        <p14:creationId xmlns:p14="http://schemas.microsoft.com/office/powerpoint/2010/main" val="357710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057432" y="2399243"/>
            <a:ext cx="5826343" cy="2308324"/>
          </a:xfrm>
          <a:prstGeom prst="rect">
            <a:avLst/>
          </a:prstGeom>
          <a:noFill/>
        </p:spPr>
        <p:txBody>
          <a:bodyPr wrap="square" rtlCol="0">
            <a:spAutoFit/>
          </a:bodyPr>
          <a:lstStyle/>
          <a:p>
            <a:pPr algn="just"/>
            <a:r>
              <a:rPr lang="en-GB" dirty="0" err="1"/>
              <a:t>Reden</a:t>
            </a:r>
            <a:r>
              <a:rPr lang="en-GB" dirty="0"/>
              <a:t> Sie </a:t>
            </a:r>
            <a:r>
              <a:rPr lang="en-GB" dirty="0" err="1"/>
              <a:t>sich</a:t>
            </a:r>
            <a:r>
              <a:rPr lang="en-GB" dirty="0"/>
              <a:t> </a:t>
            </a:r>
            <a:r>
              <a:rPr lang="en-GB" dirty="0" err="1"/>
              <a:t>ein</a:t>
            </a:r>
            <a:r>
              <a:rPr lang="en-GB" dirty="0"/>
              <a:t>, </a:t>
            </a:r>
            <a:r>
              <a:rPr lang="en-GB" dirty="0" err="1"/>
              <a:t>dass</a:t>
            </a:r>
            <a:r>
              <a:rPr lang="en-GB" dirty="0"/>
              <a:t> es </a:t>
            </a:r>
            <a:r>
              <a:rPr lang="en-GB" dirty="0" err="1"/>
              <a:t>weniger</a:t>
            </a:r>
            <a:r>
              <a:rPr lang="en-GB" dirty="0"/>
              <a:t> </a:t>
            </a:r>
            <a:r>
              <a:rPr lang="en-GB" dirty="0" err="1"/>
              <a:t>peinlich</a:t>
            </a:r>
            <a:r>
              <a:rPr lang="en-GB" dirty="0"/>
              <a:t> </a:t>
            </a:r>
            <a:r>
              <a:rPr lang="en-GB" dirty="0" err="1"/>
              <a:t>ist</a:t>
            </a:r>
            <a:r>
              <a:rPr lang="en-GB" dirty="0"/>
              <a:t>, um </a:t>
            </a:r>
            <a:r>
              <a:rPr lang="en-GB" dirty="0" err="1"/>
              <a:t>Hilfe</a:t>
            </a:r>
            <a:r>
              <a:rPr lang="en-GB" dirty="0"/>
              <a:t> </a:t>
            </a:r>
            <a:r>
              <a:rPr lang="en-GB" dirty="0" err="1"/>
              <a:t>zu</a:t>
            </a:r>
            <a:r>
              <a:rPr lang="en-GB" dirty="0"/>
              <a:t> bitten, </a:t>
            </a:r>
            <a:r>
              <a:rPr lang="en-GB" dirty="0" err="1"/>
              <a:t>als</a:t>
            </a:r>
            <a:r>
              <a:rPr lang="en-GB" dirty="0"/>
              <a:t> </a:t>
            </a:r>
            <a:r>
              <a:rPr lang="en-GB" dirty="0" err="1"/>
              <a:t>bei</a:t>
            </a:r>
            <a:r>
              <a:rPr lang="en-GB" dirty="0"/>
              <a:t> </a:t>
            </a:r>
            <a:r>
              <a:rPr lang="en-GB" dirty="0" err="1"/>
              <a:t>dem</a:t>
            </a:r>
            <a:r>
              <a:rPr lang="en-GB" dirty="0"/>
              <a:t> </a:t>
            </a:r>
            <a:r>
              <a:rPr lang="en-GB" dirty="0" err="1"/>
              <a:t>zu</a:t>
            </a:r>
            <a:r>
              <a:rPr lang="en-GB" dirty="0"/>
              <a:t> </a:t>
            </a:r>
            <a:r>
              <a:rPr lang="en-GB" dirty="0" err="1"/>
              <a:t>versagen</a:t>
            </a:r>
            <a:r>
              <a:rPr lang="en-GB" dirty="0"/>
              <a:t>, was </a:t>
            </a:r>
            <a:r>
              <a:rPr lang="en-GB" dirty="0" err="1"/>
              <a:t>Ihnen</a:t>
            </a:r>
            <a:r>
              <a:rPr lang="en-GB" dirty="0"/>
              <a:t> </a:t>
            </a:r>
            <a:r>
              <a:rPr lang="en-GB" dirty="0" err="1"/>
              <a:t>schwerfällt</a:t>
            </a:r>
            <a:r>
              <a:rPr lang="en-GB" dirty="0"/>
              <a:t>.</a:t>
            </a:r>
          </a:p>
          <a:p>
            <a:pPr algn="just"/>
            <a:r>
              <a:rPr lang="en-GB" dirty="0" err="1"/>
              <a:t>Wenn</a:t>
            </a:r>
            <a:r>
              <a:rPr lang="en-GB" dirty="0"/>
              <a:t> es </a:t>
            </a:r>
            <a:r>
              <a:rPr lang="en-GB" dirty="0" err="1"/>
              <a:t>sich</a:t>
            </a:r>
            <a:r>
              <a:rPr lang="en-GB" dirty="0"/>
              <a:t> </a:t>
            </a:r>
            <a:r>
              <a:rPr lang="en-GB" dirty="0" err="1"/>
              <a:t>bei</a:t>
            </a:r>
            <a:r>
              <a:rPr lang="en-GB" dirty="0"/>
              <a:t> </a:t>
            </a:r>
            <a:r>
              <a:rPr lang="en-GB" dirty="0" err="1"/>
              <a:t>dem</a:t>
            </a:r>
            <a:r>
              <a:rPr lang="en-GB" dirty="0"/>
              <a:t> Problem, </a:t>
            </a:r>
            <a:r>
              <a:rPr lang="en-GB" dirty="0" err="1"/>
              <a:t>für</a:t>
            </a:r>
            <a:r>
              <a:rPr lang="en-GB" dirty="0"/>
              <a:t> das Sie </a:t>
            </a:r>
            <a:r>
              <a:rPr lang="en-GB" dirty="0" err="1"/>
              <a:t>Hilfe</a:t>
            </a:r>
            <a:r>
              <a:rPr lang="en-GB" dirty="0"/>
              <a:t> </a:t>
            </a:r>
            <a:r>
              <a:rPr lang="en-GB" dirty="0" err="1"/>
              <a:t>suchen</a:t>
            </a:r>
            <a:r>
              <a:rPr lang="en-GB" dirty="0"/>
              <a:t>, um </a:t>
            </a:r>
            <a:r>
              <a:rPr lang="en-GB" dirty="0" err="1"/>
              <a:t>einen</a:t>
            </a:r>
            <a:r>
              <a:rPr lang="en-GB" dirty="0"/>
              <a:t> </a:t>
            </a:r>
            <a:r>
              <a:rPr lang="en-GB" dirty="0" err="1"/>
              <a:t>Aspekt</a:t>
            </a:r>
            <a:r>
              <a:rPr lang="en-GB" dirty="0"/>
              <a:t> </a:t>
            </a:r>
            <a:r>
              <a:rPr lang="en-GB" dirty="0" err="1"/>
              <a:t>eines</a:t>
            </a:r>
            <a:r>
              <a:rPr lang="en-GB" dirty="0"/>
              <a:t> </a:t>
            </a:r>
            <a:r>
              <a:rPr lang="en-GB" dirty="0" err="1"/>
              <a:t>Teamprojekts</a:t>
            </a:r>
            <a:r>
              <a:rPr lang="en-GB" dirty="0"/>
              <a:t> </a:t>
            </a:r>
            <a:r>
              <a:rPr lang="en-GB" dirty="0" err="1"/>
              <a:t>oder</a:t>
            </a:r>
            <a:r>
              <a:rPr lang="en-GB" dirty="0"/>
              <a:t> </a:t>
            </a:r>
            <a:r>
              <a:rPr lang="en-GB" dirty="0" err="1"/>
              <a:t>eines</a:t>
            </a:r>
            <a:r>
              <a:rPr lang="en-GB" dirty="0"/>
              <a:t> </a:t>
            </a:r>
            <a:r>
              <a:rPr lang="en-GB" dirty="0" err="1"/>
              <a:t>gesellschaftlichen</a:t>
            </a:r>
            <a:r>
              <a:rPr lang="en-GB" dirty="0"/>
              <a:t> </a:t>
            </a:r>
            <a:r>
              <a:rPr lang="en-GB" dirty="0" err="1"/>
              <a:t>Ereignisses</a:t>
            </a:r>
            <a:r>
              <a:rPr lang="en-GB" dirty="0"/>
              <a:t> </a:t>
            </a:r>
            <a:r>
              <a:rPr lang="en-GB" dirty="0" err="1"/>
              <a:t>handelt</a:t>
            </a:r>
            <a:r>
              <a:rPr lang="en-GB" dirty="0"/>
              <a:t>, </a:t>
            </a:r>
            <a:r>
              <a:rPr lang="en-GB" dirty="0" err="1"/>
              <a:t>sollten</a:t>
            </a:r>
            <a:r>
              <a:rPr lang="en-GB" dirty="0"/>
              <a:t> Sie </a:t>
            </a:r>
            <a:r>
              <a:rPr lang="en-GB" dirty="0" err="1"/>
              <a:t>sich</a:t>
            </a:r>
            <a:r>
              <a:rPr lang="en-GB" dirty="0"/>
              <a:t> </a:t>
            </a:r>
            <a:r>
              <a:rPr lang="en-GB" dirty="0" err="1"/>
              <a:t>bewusst</a:t>
            </a:r>
            <a:r>
              <a:rPr lang="en-GB" dirty="0"/>
              <a:t> sein, </a:t>
            </a:r>
            <a:r>
              <a:rPr lang="en-GB" dirty="0" err="1"/>
              <a:t>dass</a:t>
            </a:r>
            <a:r>
              <a:rPr lang="en-GB" dirty="0"/>
              <a:t> Sie </a:t>
            </a:r>
            <a:r>
              <a:rPr lang="en-GB" dirty="0" err="1"/>
              <a:t>andere</a:t>
            </a:r>
            <a:r>
              <a:rPr lang="en-GB" dirty="0"/>
              <a:t> Menschen </a:t>
            </a:r>
            <a:r>
              <a:rPr lang="en-GB" dirty="0" err="1"/>
              <a:t>im</a:t>
            </a:r>
            <a:r>
              <a:rPr lang="en-GB" dirty="0"/>
              <a:t> Stich </a:t>
            </a:r>
            <a:r>
              <a:rPr lang="en-GB" dirty="0" err="1"/>
              <a:t>lassen</a:t>
            </a:r>
            <a:r>
              <a:rPr lang="en-GB" dirty="0"/>
              <a:t>, </a:t>
            </a:r>
            <a:r>
              <a:rPr lang="en-GB" dirty="0" err="1"/>
              <a:t>wenn</a:t>
            </a:r>
            <a:r>
              <a:rPr lang="en-GB" dirty="0"/>
              <a:t> Sie </a:t>
            </a:r>
            <a:r>
              <a:rPr lang="en-GB" dirty="0" err="1"/>
              <a:t>keine</a:t>
            </a:r>
            <a:r>
              <a:rPr lang="en-GB" dirty="0"/>
              <a:t> </a:t>
            </a:r>
            <a:r>
              <a:rPr lang="en-GB" dirty="0" err="1"/>
              <a:t>Hilfe</a:t>
            </a:r>
            <a:r>
              <a:rPr lang="en-GB" dirty="0"/>
              <a:t> </a:t>
            </a:r>
            <a:r>
              <a:rPr lang="en-GB" dirty="0" err="1"/>
              <a:t>suchen</a:t>
            </a:r>
            <a:r>
              <a:rPr lang="en-GB" dirty="0"/>
              <a:t>; Sie </a:t>
            </a:r>
            <a:r>
              <a:rPr lang="en-GB" dirty="0" err="1"/>
              <a:t>sind</a:t>
            </a:r>
            <a:r>
              <a:rPr lang="en-GB" dirty="0"/>
              <a:t> </a:t>
            </a:r>
            <a:r>
              <a:rPr lang="en-GB" dirty="0" err="1"/>
              <a:t>nicht</a:t>
            </a:r>
            <a:r>
              <a:rPr lang="en-GB" dirty="0"/>
              <a:t> der </a:t>
            </a:r>
            <a:r>
              <a:rPr lang="en-GB" dirty="0" err="1"/>
              <a:t>Einzige</a:t>
            </a:r>
            <a:r>
              <a:rPr lang="en-GB" dirty="0"/>
              <a:t>, der </a:t>
            </a:r>
            <a:r>
              <a:rPr lang="en-GB" dirty="0" err="1"/>
              <a:t>davon</a:t>
            </a:r>
            <a:r>
              <a:rPr lang="en-GB" dirty="0"/>
              <a:t> </a:t>
            </a:r>
            <a:r>
              <a:rPr lang="en-GB" dirty="0" err="1"/>
              <a:t>betroffen</a:t>
            </a:r>
            <a:r>
              <a:rPr lang="en-GB" dirty="0"/>
              <a:t> </a:t>
            </a:r>
            <a:r>
              <a:rPr lang="en-GB" dirty="0" err="1"/>
              <a:t>ist</a:t>
            </a:r>
            <a:r>
              <a:rPr lang="en-GB" dirty="0"/>
              <a:t>, </a:t>
            </a:r>
            <a:r>
              <a:rPr lang="en-GB" dirty="0" err="1"/>
              <a:t>wenn</a:t>
            </a:r>
            <a:r>
              <a:rPr lang="en-GB" dirty="0"/>
              <a:t> Sie </a:t>
            </a:r>
            <a:r>
              <a:rPr lang="en-GB" dirty="0" err="1"/>
              <a:t>sich</a:t>
            </a:r>
            <a:r>
              <a:rPr lang="en-GB" dirty="0"/>
              <a:t> </a:t>
            </a:r>
            <a:r>
              <a:rPr lang="en-GB" dirty="0" err="1"/>
              <a:t>weigern</a:t>
            </a:r>
            <a:r>
              <a:rPr lang="en-GB" dirty="0"/>
              <a:t>, </a:t>
            </a:r>
            <a:r>
              <a:rPr lang="en-GB" dirty="0" err="1"/>
              <a:t>Hilfe</a:t>
            </a:r>
            <a:r>
              <a:rPr lang="en-GB" dirty="0"/>
              <a:t> </a:t>
            </a:r>
            <a:r>
              <a:rPr lang="en-GB" dirty="0" err="1"/>
              <a:t>zu</a:t>
            </a:r>
            <a:r>
              <a:rPr lang="en-GB" dirty="0"/>
              <a:t> </a:t>
            </a:r>
            <a:r>
              <a:rPr lang="en-GB" dirty="0" err="1"/>
              <a:t>suchen</a:t>
            </a:r>
            <a:r>
              <a:rPr lang="en-GB" dirty="0"/>
              <a:t>.</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5733866E-F13B-6C47-8ECE-9AAE3B5C79D8}"/>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4" name="ask for help8">
            <a:hlinkClick r:id="" action="ppaction://media"/>
            <a:extLst>
              <a:ext uri="{FF2B5EF4-FFF2-40B4-BE49-F238E27FC236}">
                <a16:creationId xmlns:a16="http://schemas.microsoft.com/office/drawing/2014/main" id="{2DF48264-7153-4D77-8B2F-32848CED8AC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586402" y="4575936"/>
            <a:ext cx="487363" cy="487363"/>
          </a:xfrm>
          <a:prstGeom prst="ellipse">
            <a:avLst/>
          </a:prstGeom>
          <a:ln>
            <a:noFill/>
          </a:ln>
          <a:effectLst>
            <a:softEdge rad="112500"/>
          </a:effectLst>
        </p:spPr>
      </p:pic>
    </p:spTree>
    <p:extLst>
      <p:ext uri="{BB962C8B-B14F-4D97-AF65-F5344CB8AC3E}">
        <p14:creationId xmlns:p14="http://schemas.microsoft.com/office/powerpoint/2010/main" val="272733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02226" y="2587511"/>
            <a:ext cx="5826343" cy="1477328"/>
          </a:xfrm>
          <a:prstGeom prst="rect">
            <a:avLst/>
          </a:prstGeom>
          <a:noFill/>
        </p:spPr>
        <p:txBody>
          <a:bodyPr wrap="square" rtlCol="0">
            <a:spAutoFit/>
          </a:bodyPr>
          <a:lstStyle/>
          <a:p>
            <a:pPr algn="just"/>
            <a:r>
              <a:rPr lang="en-GB" b="1" dirty="0"/>
              <a:t>Machen Sie es </a:t>
            </a:r>
            <a:r>
              <a:rPr lang="en-GB" b="1" dirty="0" err="1"/>
              <a:t>jemandem</a:t>
            </a:r>
            <a:r>
              <a:rPr lang="en-GB" b="1" dirty="0"/>
              <a:t> </a:t>
            </a:r>
            <a:r>
              <a:rPr lang="en-GB" b="1" dirty="0" err="1"/>
              <a:t>leicht</a:t>
            </a:r>
            <a:r>
              <a:rPr lang="en-GB" b="1" dirty="0"/>
              <a:t>, </a:t>
            </a:r>
            <a:r>
              <a:rPr lang="en-GB" b="1" dirty="0" err="1"/>
              <a:t>Ihnen</a:t>
            </a:r>
            <a:r>
              <a:rPr lang="en-GB" b="1" dirty="0"/>
              <a:t> </a:t>
            </a:r>
            <a:r>
              <a:rPr lang="en-GB" b="1" dirty="0" err="1"/>
              <a:t>zu</a:t>
            </a:r>
            <a:r>
              <a:rPr lang="en-GB" b="1" dirty="0"/>
              <a:t> </a:t>
            </a:r>
            <a:r>
              <a:rPr lang="en-GB" b="1" dirty="0" err="1"/>
              <a:t>helfen</a:t>
            </a:r>
            <a:r>
              <a:rPr lang="en-GB" b="1" dirty="0"/>
              <a:t>. </a:t>
            </a:r>
            <a:r>
              <a:rPr lang="en-GB" dirty="0"/>
              <a:t>Bitten Sie die </a:t>
            </a:r>
            <a:r>
              <a:rPr lang="en-GB" dirty="0" err="1"/>
              <a:t>richtige</a:t>
            </a:r>
            <a:r>
              <a:rPr lang="en-GB" dirty="0"/>
              <a:t> Person um </a:t>
            </a:r>
            <a:r>
              <a:rPr lang="en-GB" dirty="0" err="1"/>
              <a:t>ihre</a:t>
            </a:r>
            <a:r>
              <a:rPr lang="en-GB" dirty="0"/>
              <a:t> </a:t>
            </a:r>
            <a:r>
              <a:rPr lang="en-GB" dirty="0" err="1"/>
              <a:t>Hilfe</a:t>
            </a:r>
            <a:r>
              <a:rPr lang="en-GB" dirty="0"/>
              <a:t> - </a:t>
            </a:r>
            <a:r>
              <a:rPr lang="en-GB" dirty="0" err="1"/>
              <a:t>jemanden</a:t>
            </a:r>
            <a:r>
              <a:rPr lang="en-GB" dirty="0"/>
              <a:t>, der die </a:t>
            </a:r>
            <a:r>
              <a:rPr lang="en-GB" dirty="0" err="1"/>
              <a:t>Fähigkeit</a:t>
            </a:r>
            <a:r>
              <a:rPr lang="en-GB" dirty="0"/>
              <a:t>, das Wissen </a:t>
            </a:r>
            <a:r>
              <a:rPr lang="en-GB" dirty="0" err="1"/>
              <a:t>oder</a:t>
            </a:r>
            <a:r>
              <a:rPr lang="en-GB" dirty="0"/>
              <a:t> die Zeit hat. (Bitten Sie </a:t>
            </a:r>
            <a:r>
              <a:rPr lang="en-GB" dirty="0" err="1"/>
              <a:t>niemanden</a:t>
            </a:r>
            <a:r>
              <a:rPr lang="en-GB" dirty="0"/>
              <a:t>, der </a:t>
            </a:r>
            <a:r>
              <a:rPr lang="en-GB" dirty="0" err="1"/>
              <a:t>Ihnen</a:t>
            </a:r>
            <a:r>
              <a:rPr lang="en-GB" dirty="0"/>
              <a:t> das </a:t>
            </a:r>
            <a:r>
              <a:rPr lang="en-GB" dirty="0" err="1"/>
              <a:t>Gefühl</a:t>
            </a:r>
            <a:r>
              <a:rPr lang="en-GB" dirty="0"/>
              <a:t> </a:t>
            </a:r>
            <a:r>
              <a:rPr lang="en-GB" dirty="0" err="1"/>
              <a:t>gibt</a:t>
            </a:r>
            <a:r>
              <a:rPr lang="en-GB" dirty="0"/>
              <a:t>, </a:t>
            </a:r>
            <a:r>
              <a:rPr lang="en-GB" dirty="0" err="1"/>
              <a:t>dass</a:t>
            </a:r>
            <a:r>
              <a:rPr lang="en-GB" dirty="0"/>
              <a:t> Sie </a:t>
            </a:r>
            <a:r>
              <a:rPr lang="en-GB" dirty="0" err="1"/>
              <a:t>dumm</a:t>
            </a:r>
            <a:r>
              <a:rPr lang="en-GB" dirty="0"/>
              <a:t> </a:t>
            </a:r>
            <a:r>
              <a:rPr lang="en-GB" dirty="0" err="1"/>
              <a:t>sind</a:t>
            </a:r>
            <a:r>
              <a:rPr lang="en-GB" dirty="0"/>
              <a:t>, </a:t>
            </a:r>
            <a:r>
              <a:rPr lang="en-GB" dirty="0" err="1"/>
              <a:t>wenn</a:t>
            </a:r>
            <a:r>
              <a:rPr lang="en-GB" dirty="0"/>
              <a:t> Sie </a:t>
            </a:r>
            <a:r>
              <a:rPr lang="en-GB" dirty="0" err="1"/>
              <a:t>fragen</a:t>
            </a:r>
            <a:r>
              <a:rPr lang="en-GB" dirty="0"/>
              <a:t>).</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13" name="TextBox 12">
            <a:extLst>
              <a:ext uri="{FF2B5EF4-FFF2-40B4-BE49-F238E27FC236}">
                <a16:creationId xmlns:a16="http://schemas.microsoft.com/office/drawing/2014/main" id="{48F4CD70-FAFB-F340-9F23-83945F49BEB5}"/>
              </a:ext>
            </a:extLst>
          </p:cNvPr>
          <p:cNvSpPr txBox="1"/>
          <p:nvPr/>
        </p:nvSpPr>
        <p:spPr>
          <a:xfrm>
            <a:off x="9617016" y="2467699"/>
            <a:ext cx="1980581"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warum</a:t>
            </a:r>
            <a:r>
              <a:rPr lang="en-GB" dirty="0"/>
              <a:t> es </a:t>
            </a:r>
            <a:r>
              <a:rPr lang="en-GB" dirty="0" err="1"/>
              <a:t>wichtig</a:t>
            </a:r>
            <a:r>
              <a:rPr lang="en-GB" dirty="0"/>
              <a:t> </a:t>
            </a:r>
            <a:r>
              <a:rPr lang="en-GB" dirty="0" err="1"/>
              <a:t>ist</a:t>
            </a:r>
            <a:r>
              <a:rPr lang="en-GB" dirty="0"/>
              <a:t>, um </a:t>
            </a:r>
            <a:r>
              <a:rPr lang="en-GB" dirty="0" err="1"/>
              <a:t>Hilfe</a:t>
            </a:r>
            <a:r>
              <a:rPr lang="en-GB" dirty="0"/>
              <a:t> </a:t>
            </a:r>
            <a:r>
              <a:rPr lang="en-GB" dirty="0" err="1"/>
              <a:t>zu</a:t>
            </a:r>
            <a:r>
              <a:rPr lang="en-GB" dirty="0"/>
              <a:t> bitten.</a:t>
            </a:r>
          </a:p>
        </p:txBody>
      </p:sp>
      <p:pic>
        <p:nvPicPr>
          <p:cNvPr id="4" name="ask for help9">
            <a:hlinkClick r:id="" action="ppaction://media"/>
            <a:extLst>
              <a:ext uri="{FF2B5EF4-FFF2-40B4-BE49-F238E27FC236}">
                <a16:creationId xmlns:a16="http://schemas.microsoft.com/office/drawing/2014/main" id="{D650966F-F4F8-4964-B5C2-F4E47459A30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102226" y="4025476"/>
            <a:ext cx="487363" cy="487363"/>
          </a:xfrm>
          <a:prstGeom prst="ellipse">
            <a:avLst/>
          </a:prstGeom>
          <a:ln>
            <a:noFill/>
          </a:ln>
          <a:effectLst>
            <a:softEdge rad="112500"/>
          </a:effectLst>
        </p:spPr>
      </p:pic>
    </p:spTree>
    <p:extLst>
      <p:ext uri="{BB962C8B-B14F-4D97-AF65-F5344CB8AC3E}">
        <p14:creationId xmlns:p14="http://schemas.microsoft.com/office/powerpoint/2010/main" val="8883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TotalTime>
  <Words>1058</Words>
  <Application>Microsoft Office PowerPoint</Application>
  <PresentationFormat>Widescreen</PresentationFormat>
  <Paragraphs>37</Paragraphs>
  <Slides>13</Slides>
  <Notes>0</Notes>
  <HiddenSlides>0</HiddenSlides>
  <MMClips>12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31</cp:revision>
  <dcterms:created xsi:type="dcterms:W3CDTF">2020-10-05T11:11:44Z</dcterms:created>
  <dcterms:modified xsi:type="dcterms:W3CDTF">2022-03-16T12:39:29Z</dcterms:modified>
</cp:coreProperties>
</file>