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8"/>
  </p:handoutMasterIdLst>
  <p:sldIdLst>
    <p:sldId id="256" r:id="rId2"/>
    <p:sldId id="257" r:id="rId3"/>
    <p:sldId id="266" r:id="rId4"/>
    <p:sldId id="267" r:id="rId5"/>
    <p:sldId id="268" r:id="rId6"/>
    <p:sldId id="26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7" d="100"/>
          <a:sy n="87" d="100"/>
        </p:scale>
        <p:origin x="710" y="110"/>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16/03/2022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84274A9E-7D4E-4FF1-956A-70298E2E3FC2}"/>
              </a:ext>
            </a:extLst>
          </p:cNvPr>
          <p:cNvSpPr txBox="1"/>
          <p:nvPr/>
        </p:nvSpPr>
        <p:spPr>
          <a:xfrm>
            <a:off x="4932485" y="3710354"/>
            <a:ext cx="5143500" cy="646331"/>
          </a:xfrm>
          <a:prstGeom prst="rect">
            <a:avLst/>
          </a:prstGeom>
          <a:noFill/>
        </p:spPr>
        <p:txBody>
          <a:bodyPr wrap="square" rtlCol="0">
            <a:spAutoFit/>
          </a:bodyPr>
          <a:lstStyle/>
          <a:p>
            <a:r>
              <a:rPr lang="en-GB" dirty="0" err="1"/>
              <a:t>Hörbuch</a:t>
            </a:r>
            <a:r>
              <a:rPr lang="en-GB" dirty="0"/>
              <a:t>:  Die </a:t>
            </a:r>
            <a:r>
              <a:rPr lang="en-GB" dirty="0" err="1"/>
              <a:t>Grundlagen</a:t>
            </a:r>
            <a:r>
              <a:rPr lang="en-GB" dirty="0"/>
              <a:t> der </a:t>
            </a:r>
            <a:r>
              <a:rPr lang="en-GB" dirty="0" err="1"/>
              <a:t>Selbstfürsorge</a:t>
            </a:r>
            <a:r>
              <a:rPr lang="en-GB" dirty="0"/>
              <a:t> Teil 1</a:t>
            </a:r>
          </a:p>
          <a:p>
            <a:endParaRPr lang="en-GB" dirty="0"/>
          </a:p>
        </p:txBody>
      </p:sp>
      <p:pic>
        <p:nvPicPr>
          <p:cNvPr id="4" name="selfcare 1.1">
            <a:hlinkClick r:id="" action="ppaction://media"/>
            <a:extLst>
              <a:ext uri="{FF2B5EF4-FFF2-40B4-BE49-F238E27FC236}">
                <a16:creationId xmlns:a16="http://schemas.microsoft.com/office/drawing/2014/main" id="{D56456CB-BB77-4AE5-A7D1-AE10D3013DA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932485" y="4113003"/>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33744" y="2778369"/>
            <a:ext cx="5738069" cy="2862322"/>
          </a:xfrm>
          <a:prstGeom prst="rect">
            <a:avLst/>
          </a:prstGeom>
          <a:noFill/>
        </p:spPr>
        <p:txBody>
          <a:bodyPr wrap="square" rtlCol="0">
            <a:spAutoFit/>
          </a:bodyPr>
          <a:lstStyle/>
          <a:p>
            <a:pPr algn="just"/>
            <a:r>
              <a:rPr lang="en-GB" dirty="0" err="1"/>
              <a:t>Selbstfürsorge</a:t>
            </a:r>
            <a:r>
              <a:rPr lang="en-GB" dirty="0"/>
              <a:t> </a:t>
            </a:r>
            <a:r>
              <a:rPr lang="en-GB" dirty="0" err="1"/>
              <a:t>ist</a:t>
            </a:r>
            <a:r>
              <a:rPr lang="en-GB" dirty="0"/>
              <a:t> das </a:t>
            </a:r>
            <a:r>
              <a:rPr lang="en-GB" dirty="0" err="1"/>
              <a:t>achtsame</a:t>
            </a:r>
            <a:r>
              <a:rPr lang="en-GB" dirty="0"/>
              <a:t> </a:t>
            </a:r>
            <a:r>
              <a:rPr lang="en-GB" dirty="0" err="1"/>
              <a:t>Nehmen</a:t>
            </a:r>
            <a:r>
              <a:rPr lang="en-GB" dirty="0"/>
              <a:t> von Zeit, um auf </a:t>
            </a:r>
            <a:r>
              <a:rPr lang="en-GB" dirty="0" err="1"/>
              <a:t>sich</a:t>
            </a:r>
            <a:r>
              <a:rPr lang="en-GB" dirty="0"/>
              <a:t> </a:t>
            </a:r>
            <a:r>
              <a:rPr lang="en-GB" dirty="0" err="1"/>
              <a:t>selbst</a:t>
            </a:r>
            <a:r>
              <a:rPr lang="en-GB" dirty="0"/>
              <a:t> </a:t>
            </a:r>
            <a:r>
              <a:rPr lang="en-GB" dirty="0" err="1"/>
              <a:t>zu</a:t>
            </a:r>
            <a:r>
              <a:rPr lang="en-GB" dirty="0"/>
              <a:t> </a:t>
            </a:r>
            <a:r>
              <a:rPr lang="en-GB" dirty="0" err="1"/>
              <a:t>achten</a:t>
            </a:r>
            <a:r>
              <a:rPr lang="en-GB" dirty="0"/>
              <a:t>". </a:t>
            </a:r>
            <a:r>
              <a:rPr lang="en-GB" dirty="0" err="1"/>
              <a:t>Wenn</a:t>
            </a:r>
            <a:r>
              <a:rPr lang="en-GB" dirty="0"/>
              <a:t> Sie </a:t>
            </a:r>
            <a:r>
              <a:rPr lang="en-GB" dirty="0" err="1"/>
              <a:t>überfordert</a:t>
            </a:r>
            <a:r>
              <a:rPr lang="en-GB" dirty="0"/>
              <a:t>, </a:t>
            </a:r>
            <a:r>
              <a:rPr lang="en-GB" dirty="0" err="1"/>
              <a:t>gestresst</a:t>
            </a:r>
            <a:r>
              <a:rPr lang="en-GB" dirty="0"/>
              <a:t>, </a:t>
            </a:r>
            <a:r>
              <a:rPr lang="en-GB" dirty="0" err="1"/>
              <a:t>müde</a:t>
            </a:r>
            <a:r>
              <a:rPr lang="en-GB" dirty="0"/>
              <a:t> </a:t>
            </a:r>
            <a:r>
              <a:rPr lang="en-GB" dirty="0" err="1"/>
              <a:t>oder</a:t>
            </a:r>
            <a:r>
              <a:rPr lang="en-GB" dirty="0"/>
              <a:t> </a:t>
            </a:r>
            <a:r>
              <a:rPr lang="en-GB" dirty="0" err="1"/>
              <a:t>ängstlich</a:t>
            </a:r>
            <a:r>
              <a:rPr lang="en-GB" dirty="0"/>
              <a:t> </a:t>
            </a:r>
            <a:r>
              <a:rPr lang="en-GB" dirty="0" err="1"/>
              <a:t>sind</a:t>
            </a:r>
            <a:r>
              <a:rPr lang="en-GB" dirty="0"/>
              <a:t>, </a:t>
            </a:r>
            <a:r>
              <a:rPr lang="en-GB" dirty="0" err="1"/>
              <a:t>sollten</a:t>
            </a:r>
            <a:r>
              <a:rPr lang="en-GB" dirty="0"/>
              <a:t> Sie </a:t>
            </a:r>
            <a:r>
              <a:rPr lang="en-GB" dirty="0" err="1"/>
              <a:t>lernen</a:t>
            </a:r>
            <a:r>
              <a:rPr lang="en-GB" dirty="0"/>
              <a:t>, </a:t>
            </a:r>
            <a:r>
              <a:rPr lang="en-GB" dirty="0" err="1"/>
              <a:t>wie</a:t>
            </a:r>
            <a:r>
              <a:rPr lang="en-GB" dirty="0"/>
              <a:t> Sie </a:t>
            </a:r>
            <a:r>
              <a:rPr lang="en-GB" dirty="0" err="1"/>
              <a:t>für</a:t>
            </a:r>
            <a:r>
              <a:rPr lang="en-GB" dirty="0"/>
              <a:t> </a:t>
            </a:r>
            <a:r>
              <a:rPr lang="en-GB" dirty="0" err="1"/>
              <a:t>sich</a:t>
            </a:r>
            <a:r>
              <a:rPr lang="en-GB" dirty="0"/>
              <a:t> </a:t>
            </a:r>
            <a:r>
              <a:rPr lang="en-GB" dirty="0" err="1"/>
              <a:t>selbst</a:t>
            </a:r>
            <a:r>
              <a:rPr lang="en-GB" dirty="0"/>
              <a:t> </a:t>
            </a:r>
            <a:r>
              <a:rPr lang="en-GB" dirty="0" err="1"/>
              <a:t>sorgen</a:t>
            </a:r>
            <a:r>
              <a:rPr lang="en-GB" dirty="0"/>
              <a:t> </a:t>
            </a:r>
            <a:r>
              <a:rPr lang="en-GB" dirty="0" err="1"/>
              <a:t>können</a:t>
            </a:r>
            <a:r>
              <a:rPr lang="en-GB" dirty="0"/>
              <a:t>, um die </a:t>
            </a:r>
            <a:r>
              <a:rPr lang="en-GB" dirty="0" err="1"/>
              <a:t>Auswirkungen</a:t>
            </a:r>
            <a:r>
              <a:rPr lang="en-GB" dirty="0"/>
              <a:t> </a:t>
            </a:r>
            <a:r>
              <a:rPr lang="en-GB" dirty="0" err="1"/>
              <a:t>dieser</a:t>
            </a:r>
            <a:r>
              <a:rPr lang="en-GB" dirty="0"/>
              <a:t> </a:t>
            </a:r>
            <a:r>
              <a:rPr lang="en-GB" dirty="0" err="1"/>
              <a:t>lähmenden</a:t>
            </a:r>
            <a:r>
              <a:rPr lang="en-GB" dirty="0"/>
              <a:t> </a:t>
            </a:r>
            <a:r>
              <a:rPr lang="en-GB" dirty="0" err="1"/>
              <a:t>Reaktionen</a:t>
            </a:r>
            <a:r>
              <a:rPr lang="en-GB" dirty="0"/>
              <a:t> </a:t>
            </a:r>
            <a:r>
              <a:rPr lang="en-GB" dirty="0" err="1"/>
              <a:t>zu</a:t>
            </a:r>
            <a:r>
              <a:rPr lang="en-GB" dirty="0"/>
              <a:t> </a:t>
            </a:r>
            <a:r>
              <a:rPr lang="en-GB" dirty="0" err="1"/>
              <a:t>unterbrechen</a:t>
            </a:r>
            <a:r>
              <a:rPr lang="en-GB" dirty="0"/>
              <a:t> </a:t>
            </a:r>
            <a:r>
              <a:rPr lang="en-GB" dirty="0" err="1"/>
              <a:t>oder</a:t>
            </a:r>
            <a:r>
              <a:rPr lang="en-GB" dirty="0"/>
              <a:t> </a:t>
            </a:r>
            <a:r>
              <a:rPr lang="en-GB" dirty="0" err="1"/>
              <a:t>zu</a:t>
            </a:r>
            <a:r>
              <a:rPr lang="en-GB" dirty="0"/>
              <a:t> </a:t>
            </a:r>
            <a:r>
              <a:rPr lang="en-GB" dirty="0" err="1"/>
              <a:t>verringern</a:t>
            </a:r>
            <a:r>
              <a:rPr lang="en-GB" dirty="0"/>
              <a:t>. Dies </a:t>
            </a:r>
            <a:r>
              <a:rPr lang="en-GB" dirty="0" err="1"/>
              <a:t>kann</a:t>
            </a:r>
            <a:r>
              <a:rPr lang="en-GB" dirty="0"/>
              <a:t> in Form von </a:t>
            </a:r>
            <a:r>
              <a:rPr lang="en-GB" dirty="0" err="1"/>
              <a:t>kleinen</a:t>
            </a:r>
            <a:r>
              <a:rPr lang="en-GB" dirty="0"/>
              <a:t>, </a:t>
            </a:r>
            <a:r>
              <a:rPr lang="en-GB" dirty="0" err="1"/>
              <a:t>entspannenden</a:t>
            </a:r>
            <a:r>
              <a:rPr lang="en-GB" dirty="0"/>
              <a:t> </a:t>
            </a:r>
            <a:r>
              <a:rPr lang="en-GB" dirty="0" err="1"/>
              <a:t>Aktivitäten</a:t>
            </a:r>
            <a:r>
              <a:rPr lang="en-GB" dirty="0"/>
              <a:t> </a:t>
            </a:r>
            <a:r>
              <a:rPr lang="en-GB" dirty="0" err="1"/>
              <a:t>oder</a:t>
            </a:r>
            <a:r>
              <a:rPr lang="en-GB" dirty="0"/>
              <a:t> </a:t>
            </a:r>
            <a:r>
              <a:rPr lang="en-GB" dirty="0" err="1"/>
              <a:t>größeren</a:t>
            </a:r>
            <a:r>
              <a:rPr lang="en-GB" dirty="0"/>
              <a:t> </a:t>
            </a:r>
            <a:r>
              <a:rPr lang="en-GB" dirty="0" err="1"/>
              <a:t>Veränderungen</a:t>
            </a:r>
            <a:r>
              <a:rPr lang="en-GB" dirty="0"/>
              <a:t> </a:t>
            </a:r>
            <a:r>
              <a:rPr lang="en-GB" dirty="0" err="1"/>
              <a:t>im</a:t>
            </a:r>
            <a:r>
              <a:rPr lang="en-GB" dirty="0"/>
              <a:t> Leben </a:t>
            </a:r>
            <a:r>
              <a:rPr lang="en-GB" dirty="0" err="1"/>
              <a:t>geschehen</a:t>
            </a:r>
            <a:r>
              <a:rPr lang="en-GB" dirty="0"/>
              <a:t>. </a:t>
            </a:r>
            <a:r>
              <a:rPr lang="en-GB" dirty="0" err="1"/>
              <a:t>Wissenschaftler</a:t>
            </a:r>
            <a:r>
              <a:rPr lang="en-GB" dirty="0"/>
              <a:t> </a:t>
            </a:r>
            <a:r>
              <a:rPr lang="en-GB" dirty="0" err="1"/>
              <a:t>beschreiben</a:t>
            </a:r>
            <a:r>
              <a:rPr lang="en-GB" dirty="0"/>
              <a:t> die </a:t>
            </a:r>
            <a:r>
              <a:rPr lang="en-GB" dirty="0" err="1"/>
              <a:t>Selbstfürsorge</a:t>
            </a:r>
            <a:r>
              <a:rPr lang="en-GB" dirty="0"/>
              <a:t> </a:t>
            </a:r>
            <a:r>
              <a:rPr lang="en-GB" dirty="0" err="1"/>
              <a:t>für</a:t>
            </a:r>
            <a:r>
              <a:rPr lang="en-GB" dirty="0"/>
              <a:t> </a:t>
            </a:r>
            <a:r>
              <a:rPr lang="en-GB" dirty="0" err="1"/>
              <a:t>Überlebende</a:t>
            </a:r>
            <a:r>
              <a:rPr lang="en-GB" dirty="0"/>
              <a:t> </a:t>
            </a:r>
            <a:r>
              <a:rPr lang="en-GB" dirty="0" err="1"/>
              <a:t>als</a:t>
            </a:r>
            <a:r>
              <a:rPr lang="en-GB" dirty="0"/>
              <a:t> das </a:t>
            </a:r>
            <a:r>
              <a:rPr lang="en-GB" dirty="0" err="1"/>
              <a:t>Finden</a:t>
            </a:r>
            <a:r>
              <a:rPr lang="en-GB" dirty="0"/>
              <a:t> "</a:t>
            </a:r>
            <a:r>
              <a:rPr lang="en-GB" dirty="0" err="1"/>
              <a:t>interessanter</a:t>
            </a:r>
            <a:r>
              <a:rPr lang="en-GB" dirty="0"/>
              <a:t> </a:t>
            </a:r>
            <a:r>
              <a:rPr lang="en-GB" dirty="0" err="1"/>
              <a:t>Wege</a:t>
            </a:r>
            <a:r>
              <a:rPr lang="en-GB" dirty="0"/>
              <a:t>, </a:t>
            </a:r>
            <a:r>
              <a:rPr lang="en-GB" dirty="0" err="1"/>
              <a:t>sich</a:t>
            </a:r>
            <a:r>
              <a:rPr lang="en-GB" dirty="0"/>
              <a:t> </a:t>
            </a:r>
            <a:r>
              <a:rPr lang="en-GB" dirty="0" err="1"/>
              <a:t>körperlich</a:t>
            </a:r>
            <a:r>
              <a:rPr lang="en-GB" dirty="0"/>
              <a:t>, </a:t>
            </a:r>
            <a:r>
              <a:rPr lang="en-GB" dirty="0" err="1"/>
              <a:t>geistig</a:t>
            </a:r>
            <a:r>
              <a:rPr lang="en-GB" dirty="0"/>
              <a:t>, emotional und </a:t>
            </a:r>
            <a:r>
              <a:rPr lang="en-GB" dirty="0" err="1"/>
              <a:t>sozial</a:t>
            </a:r>
            <a:r>
              <a:rPr lang="en-GB" dirty="0"/>
              <a:t> </a:t>
            </a:r>
            <a:r>
              <a:rPr lang="en-GB" dirty="0" err="1"/>
              <a:t>zu</a:t>
            </a:r>
            <a:r>
              <a:rPr lang="en-GB" dirty="0"/>
              <a:t> </a:t>
            </a:r>
            <a:r>
              <a:rPr lang="en-GB" dirty="0" err="1"/>
              <a:t>versorgen</a:t>
            </a:r>
            <a:r>
              <a:rPr lang="en-GB" dirty="0"/>
              <a:t>".</a:t>
            </a:r>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754326"/>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darüber</a:t>
            </a:r>
            <a:r>
              <a:rPr lang="en-GB" dirty="0"/>
              <a:t>, </a:t>
            </a:r>
            <a:r>
              <a:rPr lang="en-GB" dirty="0" err="1"/>
              <a:t>warum</a:t>
            </a:r>
            <a:r>
              <a:rPr lang="en-GB" dirty="0"/>
              <a:t> </a:t>
            </a:r>
            <a:r>
              <a:rPr lang="en-GB" dirty="0" err="1"/>
              <a:t>Selbstfürsorge</a:t>
            </a:r>
            <a:r>
              <a:rPr lang="en-GB" dirty="0"/>
              <a:t> </a:t>
            </a:r>
            <a:r>
              <a:rPr lang="en-GB" dirty="0" err="1"/>
              <a:t>wichtig</a:t>
            </a:r>
            <a:r>
              <a:rPr lang="en-GB" dirty="0"/>
              <a:t> </a:t>
            </a:r>
            <a:r>
              <a:rPr lang="en-GB" dirty="0" err="1"/>
              <a:t>ist</a:t>
            </a:r>
            <a:endParaRPr lang="en-GB" dirty="0"/>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selfcare 1.2">
            <a:hlinkClick r:id="" action="ppaction://media"/>
            <a:extLst>
              <a:ext uri="{FF2B5EF4-FFF2-40B4-BE49-F238E27FC236}">
                <a16:creationId xmlns:a16="http://schemas.microsoft.com/office/drawing/2014/main" id="{B1367A36-5FD5-43DA-9CBC-B51109DA08E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616742" y="4991420"/>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637201"/>
            <a:ext cx="5738069" cy="2308324"/>
          </a:xfrm>
          <a:prstGeom prst="rect">
            <a:avLst/>
          </a:prstGeom>
          <a:noFill/>
        </p:spPr>
        <p:txBody>
          <a:bodyPr wrap="square" rtlCol="0">
            <a:spAutoFit/>
          </a:bodyPr>
          <a:lstStyle/>
          <a:p>
            <a:pPr algn="just"/>
            <a:r>
              <a:rPr lang="en-GB" dirty="0" err="1"/>
              <a:t>Warum</a:t>
            </a:r>
            <a:r>
              <a:rPr lang="en-GB" dirty="0"/>
              <a:t> </a:t>
            </a:r>
            <a:r>
              <a:rPr lang="en-GB" dirty="0" err="1"/>
              <a:t>ist</a:t>
            </a:r>
            <a:r>
              <a:rPr lang="en-GB" dirty="0"/>
              <a:t> </a:t>
            </a:r>
            <a:r>
              <a:rPr lang="en-GB" dirty="0" err="1"/>
              <a:t>Selbstfürsorge</a:t>
            </a:r>
            <a:r>
              <a:rPr lang="en-GB" dirty="0"/>
              <a:t> so </a:t>
            </a:r>
            <a:r>
              <a:rPr lang="en-GB" dirty="0" err="1"/>
              <a:t>wichtig</a:t>
            </a:r>
            <a:r>
              <a:rPr lang="en-GB" dirty="0"/>
              <a:t>? </a:t>
            </a:r>
            <a:r>
              <a:rPr lang="en-GB" dirty="0" err="1"/>
              <a:t>Selbstfürsorge</a:t>
            </a:r>
            <a:r>
              <a:rPr lang="en-GB" dirty="0"/>
              <a:t> </a:t>
            </a:r>
            <a:r>
              <a:rPr lang="en-GB" dirty="0" err="1"/>
              <a:t>kann</a:t>
            </a:r>
            <a:r>
              <a:rPr lang="en-GB" dirty="0"/>
              <a:t> </a:t>
            </a:r>
            <a:r>
              <a:rPr lang="en-GB" dirty="0" err="1"/>
              <a:t>für</a:t>
            </a:r>
            <a:r>
              <a:rPr lang="en-GB" dirty="0"/>
              <a:t> </a:t>
            </a:r>
            <a:r>
              <a:rPr lang="en-GB" dirty="0" err="1"/>
              <a:t>jeden</a:t>
            </a:r>
            <a:r>
              <a:rPr lang="en-GB" dirty="0"/>
              <a:t> von </a:t>
            </a:r>
            <a:r>
              <a:rPr lang="en-GB" dirty="0" err="1"/>
              <a:t>großem</a:t>
            </a:r>
            <a:r>
              <a:rPr lang="en-GB" dirty="0"/>
              <a:t> </a:t>
            </a:r>
            <a:r>
              <a:rPr lang="en-GB" dirty="0" err="1"/>
              <a:t>Nutzen</a:t>
            </a:r>
            <a:r>
              <a:rPr lang="en-GB" dirty="0"/>
              <a:t> sein. Sie </a:t>
            </a:r>
            <a:r>
              <a:rPr lang="en-GB" dirty="0" err="1"/>
              <a:t>hilft</a:t>
            </a:r>
            <a:r>
              <a:rPr lang="en-GB" dirty="0"/>
              <a:t> den Menschen, </a:t>
            </a:r>
            <a:r>
              <a:rPr lang="en-GB" dirty="0" err="1"/>
              <a:t>ihr</a:t>
            </a:r>
            <a:r>
              <a:rPr lang="en-GB" dirty="0"/>
              <a:t> </a:t>
            </a:r>
            <a:r>
              <a:rPr lang="en-GB" dirty="0" err="1"/>
              <a:t>eigenes</a:t>
            </a:r>
            <a:r>
              <a:rPr lang="en-GB" dirty="0"/>
              <a:t> </a:t>
            </a:r>
            <a:r>
              <a:rPr lang="en-GB" dirty="0" err="1"/>
              <a:t>Stressniveau</a:t>
            </a:r>
            <a:r>
              <a:rPr lang="en-GB" dirty="0"/>
              <a:t> und </a:t>
            </a:r>
            <a:r>
              <a:rPr lang="en-GB" dirty="0" err="1"/>
              <a:t>ihr</a:t>
            </a:r>
            <a:r>
              <a:rPr lang="en-GB" dirty="0"/>
              <a:t> </a:t>
            </a:r>
            <a:r>
              <a:rPr lang="en-GB" dirty="0" err="1"/>
              <a:t>Lebensgleichgewicht</a:t>
            </a:r>
            <a:r>
              <a:rPr lang="en-GB" dirty="0"/>
              <a:t> in den Griff </a:t>
            </a:r>
            <a:r>
              <a:rPr lang="en-GB" dirty="0" err="1"/>
              <a:t>zu</a:t>
            </a:r>
            <a:r>
              <a:rPr lang="en-GB" dirty="0"/>
              <a:t> </a:t>
            </a:r>
            <a:r>
              <a:rPr lang="en-GB" dirty="0" err="1"/>
              <a:t>bekommen</a:t>
            </a:r>
            <a:r>
              <a:rPr lang="en-GB" dirty="0"/>
              <a:t>, um Burnout, </a:t>
            </a:r>
            <a:r>
              <a:rPr lang="en-GB" dirty="0" err="1"/>
              <a:t>Erschöpfung</a:t>
            </a:r>
            <a:r>
              <a:rPr lang="en-GB" dirty="0"/>
              <a:t>, </a:t>
            </a:r>
            <a:r>
              <a:rPr lang="en-GB" dirty="0" err="1"/>
              <a:t>Angstzustände</a:t>
            </a:r>
            <a:r>
              <a:rPr lang="en-GB" dirty="0"/>
              <a:t> und die </a:t>
            </a:r>
            <a:r>
              <a:rPr lang="en-GB" dirty="0" err="1"/>
              <a:t>daraus</a:t>
            </a:r>
            <a:r>
              <a:rPr lang="en-GB" dirty="0"/>
              <a:t> </a:t>
            </a:r>
            <a:r>
              <a:rPr lang="en-GB" dirty="0" err="1"/>
              <a:t>resultierenden</a:t>
            </a:r>
            <a:r>
              <a:rPr lang="en-GB" dirty="0"/>
              <a:t> </a:t>
            </a:r>
            <a:r>
              <a:rPr lang="en-GB" dirty="0" err="1"/>
              <a:t>psychischen</a:t>
            </a:r>
            <a:r>
              <a:rPr lang="en-GB" dirty="0"/>
              <a:t> und </a:t>
            </a:r>
            <a:r>
              <a:rPr lang="en-GB" dirty="0" err="1"/>
              <a:t>physischen</a:t>
            </a:r>
            <a:r>
              <a:rPr lang="en-GB" dirty="0"/>
              <a:t> </a:t>
            </a:r>
            <a:r>
              <a:rPr lang="en-GB" dirty="0" err="1"/>
              <a:t>Krankheiten</a:t>
            </a:r>
            <a:r>
              <a:rPr lang="en-GB" dirty="0"/>
              <a:t> </a:t>
            </a:r>
            <a:r>
              <a:rPr lang="en-GB" dirty="0" err="1"/>
              <a:t>zu</a:t>
            </a:r>
            <a:r>
              <a:rPr lang="en-GB" dirty="0"/>
              <a:t> </a:t>
            </a:r>
            <a:r>
              <a:rPr lang="en-GB" dirty="0" err="1"/>
              <a:t>vermeiden</a:t>
            </a:r>
            <a:r>
              <a:rPr lang="en-GB" dirty="0"/>
              <a:t>. Dies </a:t>
            </a:r>
            <a:r>
              <a:rPr lang="en-GB" dirty="0" err="1"/>
              <a:t>ist</a:t>
            </a:r>
            <a:r>
              <a:rPr lang="en-GB" dirty="0"/>
              <a:t> </a:t>
            </a:r>
            <a:r>
              <a:rPr lang="en-GB" dirty="0" err="1"/>
              <a:t>besonders</a:t>
            </a:r>
            <a:r>
              <a:rPr lang="en-GB" dirty="0"/>
              <a:t> </a:t>
            </a:r>
            <a:r>
              <a:rPr lang="en-GB" dirty="0" err="1"/>
              <a:t>wichtig</a:t>
            </a:r>
            <a:r>
              <a:rPr lang="en-GB" dirty="0"/>
              <a:t> in der </a:t>
            </a:r>
            <a:r>
              <a:rPr lang="en-GB" dirty="0" err="1"/>
              <a:t>turbulenten</a:t>
            </a:r>
            <a:r>
              <a:rPr lang="en-GB" dirty="0"/>
              <a:t> und </a:t>
            </a:r>
            <a:r>
              <a:rPr lang="en-GB" dirty="0" err="1"/>
              <a:t>angsterfüllten</a:t>
            </a:r>
            <a:r>
              <a:rPr lang="en-GB" dirty="0"/>
              <a:t> Welt von </a:t>
            </a:r>
            <a:r>
              <a:rPr lang="en-GB" dirty="0" err="1"/>
              <a:t>Überlebenden</a:t>
            </a:r>
            <a:r>
              <a:rPr lang="en-GB" dirty="0"/>
              <a:t> </a:t>
            </a:r>
            <a:r>
              <a:rPr lang="en-GB" dirty="0" err="1"/>
              <a:t>häuslicher</a:t>
            </a:r>
            <a:r>
              <a:rPr lang="en-GB" dirty="0"/>
              <a:t> </a:t>
            </a:r>
            <a:r>
              <a:rPr lang="en-GB" dirty="0" err="1"/>
              <a:t>Gewalt</a:t>
            </a:r>
            <a:r>
              <a:rPr lang="en-GB" dirty="0"/>
              <a:t>.</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sp>
        <p:nvSpPr>
          <p:cNvPr id="13" name="TextBox 12">
            <a:extLst>
              <a:ext uri="{FF2B5EF4-FFF2-40B4-BE49-F238E27FC236}">
                <a16:creationId xmlns:a16="http://schemas.microsoft.com/office/drawing/2014/main" id="{3CBCD82A-326B-DA4D-A9E9-593A65E14561}"/>
              </a:ext>
            </a:extLst>
          </p:cNvPr>
          <p:cNvSpPr txBox="1"/>
          <p:nvPr/>
        </p:nvSpPr>
        <p:spPr>
          <a:xfrm>
            <a:off x="9794631" y="2778369"/>
            <a:ext cx="1890346" cy="1754326"/>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darüber</a:t>
            </a:r>
            <a:r>
              <a:rPr lang="en-GB" dirty="0"/>
              <a:t>, </a:t>
            </a:r>
            <a:r>
              <a:rPr lang="en-GB" dirty="0" err="1"/>
              <a:t>warum</a:t>
            </a:r>
            <a:r>
              <a:rPr lang="en-GB" dirty="0"/>
              <a:t> </a:t>
            </a:r>
            <a:r>
              <a:rPr lang="en-GB" dirty="0" err="1"/>
              <a:t>Selbstfürsorge</a:t>
            </a:r>
            <a:r>
              <a:rPr lang="en-GB" dirty="0"/>
              <a:t> </a:t>
            </a:r>
            <a:r>
              <a:rPr lang="en-GB" dirty="0" err="1"/>
              <a:t>wichtig</a:t>
            </a:r>
            <a:r>
              <a:rPr lang="en-GB" dirty="0"/>
              <a:t> </a:t>
            </a:r>
            <a:r>
              <a:rPr lang="en-GB" dirty="0" err="1"/>
              <a:t>ist</a:t>
            </a:r>
            <a:endParaRPr lang="en-GB" dirty="0"/>
          </a:p>
        </p:txBody>
      </p:sp>
      <p:pic>
        <p:nvPicPr>
          <p:cNvPr id="5" name="selfcare 1.3">
            <a:hlinkClick r:id="" action="ppaction://media"/>
            <a:extLst>
              <a:ext uri="{FF2B5EF4-FFF2-40B4-BE49-F238E27FC236}">
                <a16:creationId xmlns:a16="http://schemas.microsoft.com/office/drawing/2014/main" id="{A7468AC0-0AF6-4E10-87E0-2C2DB1E217D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524760" y="4701843"/>
            <a:ext cx="487363" cy="487363"/>
          </a:xfrm>
          <a:prstGeom prst="ellipse">
            <a:avLst/>
          </a:prstGeom>
          <a:ln>
            <a:noFill/>
          </a:ln>
          <a:effectLst>
            <a:softEdge rad="112500"/>
          </a:effectLst>
        </p:spPr>
      </p:pic>
    </p:spTree>
    <p:extLst>
      <p:ext uri="{BB962C8B-B14F-4D97-AF65-F5344CB8AC3E}">
        <p14:creationId xmlns:p14="http://schemas.microsoft.com/office/powerpoint/2010/main" val="418334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592722"/>
            <a:ext cx="5738069" cy="2862322"/>
          </a:xfrm>
          <a:prstGeom prst="rect">
            <a:avLst/>
          </a:prstGeom>
          <a:noFill/>
        </p:spPr>
        <p:txBody>
          <a:bodyPr wrap="square" rtlCol="0">
            <a:spAutoFit/>
          </a:bodyPr>
          <a:lstStyle/>
          <a:p>
            <a:pPr algn="just"/>
            <a:r>
              <a:rPr lang="en-GB" dirty="0" err="1"/>
              <a:t>Kontrollierende</a:t>
            </a:r>
            <a:r>
              <a:rPr lang="en-GB" dirty="0"/>
              <a:t> </a:t>
            </a:r>
            <a:r>
              <a:rPr lang="en-GB" dirty="0" err="1"/>
              <a:t>Beziehungen</a:t>
            </a:r>
            <a:r>
              <a:rPr lang="en-GB" dirty="0"/>
              <a:t> </a:t>
            </a:r>
            <a:r>
              <a:rPr lang="en-GB" dirty="0" err="1"/>
              <a:t>können</a:t>
            </a:r>
            <a:r>
              <a:rPr lang="en-GB" dirty="0"/>
              <a:t> </a:t>
            </a:r>
            <a:r>
              <a:rPr lang="en-GB" dirty="0" err="1"/>
              <a:t>extrem</a:t>
            </a:r>
            <a:r>
              <a:rPr lang="en-GB" dirty="0"/>
              <a:t> </a:t>
            </a:r>
            <a:r>
              <a:rPr lang="en-GB" dirty="0" err="1"/>
              <a:t>stressig</a:t>
            </a:r>
            <a:r>
              <a:rPr lang="en-GB" dirty="0"/>
              <a:t>, </a:t>
            </a:r>
            <a:r>
              <a:rPr lang="en-GB" dirty="0" err="1"/>
              <a:t>erschreckend</a:t>
            </a:r>
            <a:r>
              <a:rPr lang="en-GB" dirty="0"/>
              <a:t> und </a:t>
            </a:r>
            <a:r>
              <a:rPr lang="en-GB" dirty="0" err="1"/>
              <a:t>anstrengend</a:t>
            </a:r>
            <a:r>
              <a:rPr lang="en-GB" dirty="0"/>
              <a:t> sein. </a:t>
            </a:r>
            <a:r>
              <a:rPr lang="en-GB" dirty="0" err="1"/>
              <a:t>Überlebende</a:t>
            </a:r>
            <a:r>
              <a:rPr lang="en-GB" dirty="0"/>
              <a:t> </a:t>
            </a:r>
            <a:r>
              <a:rPr lang="en-GB" dirty="0" err="1"/>
              <a:t>sind</a:t>
            </a:r>
            <a:r>
              <a:rPr lang="en-GB" dirty="0"/>
              <a:t> </a:t>
            </a:r>
            <a:r>
              <a:rPr lang="en-GB" dirty="0" err="1"/>
              <a:t>ständig</a:t>
            </a:r>
            <a:r>
              <a:rPr lang="en-GB" dirty="0"/>
              <a:t> in </a:t>
            </a:r>
            <a:r>
              <a:rPr lang="en-GB" dirty="0" err="1"/>
              <a:t>Aufruhr</a:t>
            </a:r>
            <a:r>
              <a:rPr lang="en-GB" dirty="0"/>
              <a:t>, </a:t>
            </a:r>
            <a:r>
              <a:rPr lang="en-GB" dirty="0" err="1"/>
              <a:t>fragen</a:t>
            </a:r>
            <a:r>
              <a:rPr lang="en-GB" dirty="0"/>
              <a:t> </a:t>
            </a:r>
            <a:r>
              <a:rPr lang="en-GB" dirty="0" err="1"/>
              <a:t>sich</a:t>
            </a:r>
            <a:r>
              <a:rPr lang="en-GB" dirty="0"/>
              <a:t> </a:t>
            </a:r>
            <a:r>
              <a:rPr lang="en-GB" dirty="0" err="1"/>
              <a:t>ständig</a:t>
            </a:r>
            <a:r>
              <a:rPr lang="en-GB" dirty="0"/>
              <a:t>, was den </a:t>
            </a:r>
            <a:r>
              <a:rPr lang="en-GB" dirty="0" err="1"/>
              <a:t>Missbrauch</a:t>
            </a:r>
            <a:r>
              <a:rPr lang="en-GB" dirty="0"/>
              <a:t> </a:t>
            </a:r>
            <a:r>
              <a:rPr lang="en-GB" dirty="0" err="1"/>
              <a:t>auslösen</a:t>
            </a:r>
            <a:r>
              <a:rPr lang="en-GB" dirty="0"/>
              <a:t> </a:t>
            </a:r>
            <a:r>
              <a:rPr lang="en-GB" dirty="0" err="1"/>
              <a:t>könnte</a:t>
            </a:r>
            <a:r>
              <a:rPr lang="en-GB" dirty="0"/>
              <a:t>, </a:t>
            </a:r>
            <a:r>
              <a:rPr lang="en-GB" dirty="0" err="1"/>
              <a:t>versuchen</a:t>
            </a:r>
            <a:r>
              <a:rPr lang="en-GB" dirty="0"/>
              <a:t>, </a:t>
            </a:r>
            <a:r>
              <a:rPr lang="en-GB" dirty="0" err="1"/>
              <a:t>ihr</a:t>
            </a:r>
            <a:r>
              <a:rPr lang="en-GB" dirty="0"/>
              <a:t> Leben </a:t>
            </a:r>
            <a:r>
              <a:rPr lang="en-GB" dirty="0" err="1"/>
              <a:t>anzupassen</a:t>
            </a:r>
            <a:r>
              <a:rPr lang="en-GB" dirty="0"/>
              <a:t>, um </a:t>
            </a:r>
            <a:r>
              <a:rPr lang="en-GB" dirty="0" err="1"/>
              <a:t>ihn</a:t>
            </a:r>
            <a:r>
              <a:rPr lang="en-GB" dirty="0"/>
              <a:t> </a:t>
            </a:r>
            <a:r>
              <a:rPr lang="en-GB" dirty="0" err="1"/>
              <a:t>zu</a:t>
            </a:r>
            <a:r>
              <a:rPr lang="en-GB" dirty="0"/>
              <a:t> </a:t>
            </a:r>
            <a:r>
              <a:rPr lang="en-GB" dirty="0" err="1"/>
              <a:t>verbergen</a:t>
            </a:r>
            <a:r>
              <a:rPr lang="en-GB" dirty="0"/>
              <a:t> und/</a:t>
            </a:r>
            <a:r>
              <a:rPr lang="en-GB" dirty="0" err="1"/>
              <a:t>oder</a:t>
            </a:r>
            <a:r>
              <a:rPr lang="en-GB" dirty="0"/>
              <a:t> </a:t>
            </a:r>
            <a:r>
              <a:rPr lang="en-GB" dirty="0" err="1"/>
              <a:t>zu</a:t>
            </a:r>
            <a:r>
              <a:rPr lang="en-GB" dirty="0"/>
              <a:t> </a:t>
            </a:r>
            <a:r>
              <a:rPr lang="en-GB" dirty="0" err="1"/>
              <a:t>minimieren</a:t>
            </a:r>
            <a:r>
              <a:rPr lang="en-GB" dirty="0"/>
              <a:t>, </a:t>
            </a:r>
            <a:r>
              <a:rPr lang="en-GB" dirty="0" err="1"/>
              <a:t>ringen</a:t>
            </a:r>
            <a:r>
              <a:rPr lang="en-GB" dirty="0"/>
              <a:t> </a:t>
            </a:r>
            <a:r>
              <a:rPr lang="en-GB" dirty="0" err="1"/>
              <a:t>mit</a:t>
            </a:r>
            <a:r>
              <a:rPr lang="en-GB" dirty="0"/>
              <a:t> </a:t>
            </a:r>
            <a:r>
              <a:rPr lang="en-GB" dirty="0" err="1"/>
              <a:t>Scham</a:t>
            </a:r>
            <a:r>
              <a:rPr lang="en-GB" dirty="0"/>
              <a:t> </a:t>
            </a:r>
            <a:r>
              <a:rPr lang="en-GB" dirty="0" err="1"/>
              <a:t>oder</a:t>
            </a:r>
            <a:r>
              <a:rPr lang="en-GB" dirty="0"/>
              <a:t> </a:t>
            </a:r>
            <a:r>
              <a:rPr lang="en-GB" dirty="0" err="1"/>
              <a:t>widersprüchlichen</a:t>
            </a:r>
            <a:r>
              <a:rPr lang="en-GB" dirty="0"/>
              <a:t> </a:t>
            </a:r>
            <a:r>
              <a:rPr lang="en-GB" dirty="0" err="1"/>
              <a:t>Gefühlen</a:t>
            </a:r>
            <a:r>
              <a:rPr lang="en-GB" dirty="0"/>
              <a:t> </a:t>
            </a:r>
            <a:r>
              <a:rPr lang="en-GB" dirty="0" err="1"/>
              <a:t>für</a:t>
            </a:r>
            <a:r>
              <a:rPr lang="en-GB" dirty="0"/>
              <a:t> </a:t>
            </a:r>
            <a:r>
              <a:rPr lang="en-GB" dirty="0" err="1"/>
              <a:t>ihren</a:t>
            </a:r>
            <a:r>
              <a:rPr lang="en-GB" dirty="0"/>
              <a:t> </a:t>
            </a:r>
            <a:r>
              <a:rPr lang="en-GB" dirty="0" err="1"/>
              <a:t>Missbraucher</a:t>
            </a:r>
            <a:r>
              <a:rPr lang="en-GB" dirty="0"/>
              <a:t>, </a:t>
            </a:r>
            <a:r>
              <a:rPr lang="en-GB" dirty="0" err="1"/>
              <a:t>schützen</a:t>
            </a:r>
            <a:r>
              <a:rPr lang="en-GB" dirty="0"/>
              <a:t> </a:t>
            </a:r>
            <a:r>
              <a:rPr lang="en-GB" dirty="0" err="1"/>
              <a:t>ihre</a:t>
            </a:r>
            <a:r>
              <a:rPr lang="en-GB" dirty="0"/>
              <a:t> Kinder, </a:t>
            </a:r>
            <a:r>
              <a:rPr lang="en-GB" dirty="0" err="1"/>
              <a:t>suchen</a:t>
            </a:r>
            <a:r>
              <a:rPr lang="en-GB" dirty="0"/>
              <a:t> </a:t>
            </a:r>
            <a:r>
              <a:rPr lang="en-GB" dirty="0" err="1"/>
              <a:t>nach</a:t>
            </a:r>
            <a:r>
              <a:rPr lang="en-GB" dirty="0"/>
              <a:t> </a:t>
            </a:r>
            <a:r>
              <a:rPr lang="en-GB" dirty="0" err="1"/>
              <a:t>einem</a:t>
            </a:r>
            <a:r>
              <a:rPr lang="en-GB" dirty="0"/>
              <a:t> </a:t>
            </a:r>
            <a:r>
              <a:rPr lang="en-GB" dirty="0" err="1"/>
              <a:t>sicheren</a:t>
            </a:r>
            <a:r>
              <a:rPr lang="en-GB" dirty="0"/>
              <a:t> </a:t>
            </a:r>
            <a:r>
              <a:rPr lang="en-GB" dirty="0" err="1"/>
              <a:t>Weg</a:t>
            </a:r>
            <a:r>
              <a:rPr lang="en-GB" dirty="0"/>
              <a:t>, um </a:t>
            </a:r>
            <a:r>
              <a:rPr lang="en-GB" dirty="0" err="1"/>
              <a:t>Hilfe</a:t>
            </a:r>
            <a:r>
              <a:rPr lang="en-GB" dirty="0"/>
              <a:t> </a:t>
            </a:r>
            <a:r>
              <a:rPr lang="en-GB" dirty="0" err="1"/>
              <a:t>zu</a:t>
            </a:r>
            <a:r>
              <a:rPr lang="en-GB" dirty="0"/>
              <a:t> </a:t>
            </a:r>
            <a:r>
              <a:rPr lang="en-GB" dirty="0" err="1"/>
              <a:t>bekommen</a:t>
            </a:r>
            <a:r>
              <a:rPr lang="en-GB" dirty="0"/>
              <a:t>, und </a:t>
            </a:r>
            <a:r>
              <a:rPr lang="en-GB" dirty="0" err="1"/>
              <a:t>gehen</a:t>
            </a:r>
            <a:r>
              <a:rPr lang="en-GB" dirty="0"/>
              <a:t> </a:t>
            </a:r>
            <a:r>
              <a:rPr lang="en-GB" dirty="0" err="1"/>
              <a:t>mit</a:t>
            </a:r>
            <a:r>
              <a:rPr lang="en-GB" dirty="0"/>
              <a:t> den </a:t>
            </a:r>
            <a:r>
              <a:rPr lang="en-GB" dirty="0" err="1"/>
              <a:t>Folgen</a:t>
            </a:r>
            <a:r>
              <a:rPr lang="en-GB" dirty="0"/>
              <a:t> des </a:t>
            </a:r>
            <a:r>
              <a:rPr lang="en-GB" dirty="0" err="1"/>
              <a:t>Missbrauchs</a:t>
            </a:r>
            <a:r>
              <a:rPr lang="en-GB" dirty="0"/>
              <a:t> </a:t>
            </a:r>
            <a:r>
              <a:rPr lang="en-GB" dirty="0" err="1"/>
              <a:t>für</a:t>
            </a:r>
            <a:r>
              <a:rPr lang="en-GB" dirty="0"/>
              <a:t> </a:t>
            </a:r>
            <a:r>
              <a:rPr lang="en-GB" dirty="0" err="1"/>
              <a:t>ihre</a:t>
            </a:r>
            <a:r>
              <a:rPr lang="en-GB" dirty="0"/>
              <a:t> </a:t>
            </a:r>
            <a:r>
              <a:rPr lang="en-GB" dirty="0" err="1"/>
              <a:t>eigene</a:t>
            </a:r>
            <a:r>
              <a:rPr lang="en-GB" dirty="0"/>
              <a:t> Psyche und/</a:t>
            </a:r>
            <a:r>
              <a:rPr lang="en-GB" dirty="0" err="1"/>
              <a:t>oder</a:t>
            </a:r>
            <a:r>
              <a:rPr lang="en-GB" dirty="0"/>
              <a:t> </a:t>
            </a:r>
            <a:r>
              <a:rPr lang="en-GB" dirty="0" err="1"/>
              <a:t>ihren</a:t>
            </a:r>
            <a:r>
              <a:rPr lang="en-GB" dirty="0"/>
              <a:t> </a:t>
            </a:r>
            <a:r>
              <a:rPr lang="en-GB" dirty="0" err="1"/>
              <a:t>Körper</a:t>
            </a:r>
            <a:r>
              <a:rPr lang="en-GB" dirty="0"/>
              <a:t> um. </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sp>
        <p:nvSpPr>
          <p:cNvPr id="13" name="TextBox 12">
            <a:extLst>
              <a:ext uri="{FF2B5EF4-FFF2-40B4-BE49-F238E27FC236}">
                <a16:creationId xmlns:a16="http://schemas.microsoft.com/office/drawing/2014/main" id="{D574854E-072B-914B-AB2B-F1C18A1129DF}"/>
              </a:ext>
            </a:extLst>
          </p:cNvPr>
          <p:cNvSpPr txBox="1"/>
          <p:nvPr/>
        </p:nvSpPr>
        <p:spPr>
          <a:xfrm>
            <a:off x="9725057" y="2592722"/>
            <a:ext cx="1890346" cy="1754326"/>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darüber</a:t>
            </a:r>
            <a:r>
              <a:rPr lang="en-GB" dirty="0"/>
              <a:t>, </a:t>
            </a:r>
            <a:r>
              <a:rPr lang="en-GB" dirty="0" err="1"/>
              <a:t>warum</a:t>
            </a:r>
            <a:r>
              <a:rPr lang="en-GB" dirty="0"/>
              <a:t> </a:t>
            </a:r>
            <a:r>
              <a:rPr lang="en-GB" dirty="0" err="1"/>
              <a:t>Selbstfürsorge</a:t>
            </a:r>
            <a:r>
              <a:rPr lang="en-GB" dirty="0"/>
              <a:t> </a:t>
            </a:r>
            <a:r>
              <a:rPr lang="en-GB" dirty="0" err="1"/>
              <a:t>wichtig</a:t>
            </a:r>
            <a:r>
              <a:rPr lang="en-GB" dirty="0"/>
              <a:t> </a:t>
            </a:r>
            <a:r>
              <a:rPr lang="en-GB" dirty="0" err="1"/>
              <a:t>ist</a:t>
            </a:r>
            <a:endParaRPr lang="en-GB" dirty="0"/>
          </a:p>
        </p:txBody>
      </p:sp>
      <p:pic>
        <p:nvPicPr>
          <p:cNvPr id="4" name="selfcare 1.4">
            <a:hlinkClick r:id="" action="ppaction://media"/>
            <a:extLst>
              <a:ext uri="{FF2B5EF4-FFF2-40B4-BE49-F238E27FC236}">
                <a16:creationId xmlns:a16="http://schemas.microsoft.com/office/drawing/2014/main" id="{5B3D54CE-D092-4168-8CE0-04C512134890}"/>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524760" y="4731839"/>
            <a:ext cx="487363" cy="487363"/>
          </a:xfrm>
          <a:prstGeom prst="ellipse">
            <a:avLst/>
          </a:prstGeom>
          <a:ln>
            <a:noFill/>
          </a:ln>
          <a:effectLst>
            <a:softEdge rad="112500"/>
          </a:effectLst>
        </p:spPr>
      </p:pic>
    </p:spTree>
    <p:extLst>
      <p:ext uri="{BB962C8B-B14F-4D97-AF65-F5344CB8AC3E}">
        <p14:creationId xmlns:p14="http://schemas.microsoft.com/office/powerpoint/2010/main" val="186705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717663"/>
            <a:ext cx="5738069" cy="1754326"/>
          </a:xfrm>
          <a:prstGeom prst="rect">
            <a:avLst/>
          </a:prstGeom>
          <a:noFill/>
        </p:spPr>
        <p:txBody>
          <a:bodyPr wrap="square" rtlCol="0">
            <a:spAutoFit/>
          </a:bodyPr>
          <a:lstStyle/>
          <a:p>
            <a:pPr algn="just"/>
            <a:r>
              <a:rPr lang="en-GB" dirty="0"/>
              <a:t>Die </a:t>
            </a:r>
            <a:r>
              <a:rPr lang="en-GB" dirty="0" err="1"/>
              <a:t>Selbstfürsorge</a:t>
            </a:r>
            <a:r>
              <a:rPr lang="en-GB" dirty="0"/>
              <a:t> </a:t>
            </a:r>
            <a:r>
              <a:rPr lang="en-GB" dirty="0" err="1"/>
              <a:t>kann</a:t>
            </a:r>
            <a:r>
              <a:rPr lang="en-GB" dirty="0"/>
              <a:t> </a:t>
            </a:r>
            <a:r>
              <a:rPr lang="en-GB" dirty="0" err="1"/>
              <a:t>nicht</a:t>
            </a:r>
            <a:r>
              <a:rPr lang="en-GB" dirty="0"/>
              <a:t> </a:t>
            </a:r>
            <a:r>
              <a:rPr lang="en-GB" dirty="0" err="1"/>
              <a:t>nur</a:t>
            </a:r>
            <a:r>
              <a:rPr lang="en-GB" dirty="0"/>
              <a:t> </a:t>
            </a:r>
            <a:r>
              <a:rPr lang="en-GB" dirty="0" err="1"/>
              <a:t>dazu</a:t>
            </a:r>
            <a:r>
              <a:rPr lang="en-GB" dirty="0"/>
              <a:t> </a:t>
            </a:r>
            <a:r>
              <a:rPr lang="en-GB" dirty="0" err="1"/>
              <a:t>beitragen</a:t>
            </a:r>
            <a:r>
              <a:rPr lang="en-GB" dirty="0"/>
              <a:t>, </a:t>
            </a:r>
            <a:r>
              <a:rPr lang="en-GB" dirty="0" err="1"/>
              <a:t>diesen</a:t>
            </a:r>
            <a:r>
              <a:rPr lang="en-GB" dirty="0"/>
              <a:t> </a:t>
            </a:r>
            <a:r>
              <a:rPr lang="en-GB" dirty="0" err="1"/>
              <a:t>Tribut</a:t>
            </a:r>
            <a:r>
              <a:rPr lang="en-GB" dirty="0"/>
              <a:t> </a:t>
            </a:r>
            <a:r>
              <a:rPr lang="en-GB" dirty="0" err="1"/>
              <a:t>zu</a:t>
            </a:r>
            <a:r>
              <a:rPr lang="en-GB" dirty="0"/>
              <a:t> </a:t>
            </a:r>
            <a:r>
              <a:rPr lang="en-GB" dirty="0" err="1"/>
              <a:t>mildern</a:t>
            </a:r>
            <a:r>
              <a:rPr lang="en-GB" dirty="0"/>
              <a:t>, </a:t>
            </a:r>
            <a:r>
              <a:rPr lang="en-GB" dirty="0" err="1"/>
              <a:t>sondern</a:t>
            </a:r>
            <a:r>
              <a:rPr lang="en-GB" dirty="0"/>
              <a:t> </a:t>
            </a:r>
            <a:r>
              <a:rPr lang="en-GB" dirty="0" err="1"/>
              <a:t>sie</a:t>
            </a:r>
            <a:r>
              <a:rPr lang="en-GB" dirty="0"/>
              <a:t> </a:t>
            </a:r>
            <a:r>
              <a:rPr lang="en-GB" dirty="0" err="1"/>
              <a:t>kann</a:t>
            </a:r>
            <a:r>
              <a:rPr lang="en-GB" dirty="0"/>
              <a:t> </a:t>
            </a:r>
            <a:r>
              <a:rPr lang="en-GB" dirty="0" err="1"/>
              <a:t>für</a:t>
            </a:r>
            <a:r>
              <a:rPr lang="en-GB" dirty="0"/>
              <a:t> manche, die </a:t>
            </a:r>
            <a:r>
              <a:rPr lang="en-GB" dirty="0" err="1"/>
              <a:t>nicht</a:t>
            </a:r>
            <a:r>
              <a:rPr lang="en-GB" dirty="0"/>
              <a:t> in der Lage </a:t>
            </a:r>
            <a:r>
              <a:rPr lang="en-GB" dirty="0" err="1"/>
              <a:t>sind</a:t>
            </a:r>
            <a:r>
              <a:rPr lang="en-GB" dirty="0"/>
              <a:t>, </a:t>
            </a:r>
            <a:r>
              <a:rPr lang="en-GB" dirty="0" err="1"/>
              <a:t>sich</a:t>
            </a:r>
            <a:r>
              <a:rPr lang="en-GB" dirty="0"/>
              <a:t> von </a:t>
            </a:r>
            <a:r>
              <a:rPr lang="en-GB" dirty="0" err="1"/>
              <a:t>anderen</a:t>
            </a:r>
            <a:r>
              <a:rPr lang="en-GB" dirty="0"/>
              <a:t> </a:t>
            </a:r>
            <a:r>
              <a:rPr lang="en-GB" dirty="0" err="1"/>
              <a:t>unterstützen</a:t>
            </a:r>
            <a:r>
              <a:rPr lang="en-GB" dirty="0"/>
              <a:t> </a:t>
            </a:r>
            <a:r>
              <a:rPr lang="en-GB" dirty="0" err="1"/>
              <a:t>zu</a:t>
            </a:r>
            <a:r>
              <a:rPr lang="en-GB" dirty="0"/>
              <a:t> </a:t>
            </a:r>
            <a:r>
              <a:rPr lang="en-GB" dirty="0" err="1"/>
              <a:t>lassen</a:t>
            </a:r>
            <a:r>
              <a:rPr lang="en-GB" dirty="0"/>
              <a:t>, die </a:t>
            </a:r>
            <a:r>
              <a:rPr lang="en-GB" dirty="0" err="1"/>
              <a:t>einzige</a:t>
            </a:r>
            <a:r>
              <a:rPr lang="en-GB" dirty="0"/>
              <a:t> Option sein. Zu </a:t>
            </a:r>
            <a:r>
              <a:rPr lang="en-GB" dirty="0" err="1"/>
              <a:t>lernen</a:t>
            </a:r>
            <a:r>
              <a:rPr lang="en-GB" dirty="0"/>
              <a:t>, </a:t>
            </a:r>
            <a:r>
              <a:rPr lang="en-GB" dirty="0" err="1"/>
              <a:t>wie</a:t>
            </a:r>
            <a:r>
              <a:rPr lang="en-GB" dirty="0"/>
              <a:t> man </a:t>
            </a:r>
            <a:r>
              <a:rPr lang="en-GB" dirty="0" err="1"/>
              <a:t>sich</a:t>
            </a:r>
            <a:r>
              <a:rPr lang="en-GB" dirty="0"/>
              <a:t> </a:t>
            </a:r>
            <a:r>
              <a:rPr lang="en-GB" dirty="0" err="1"/>
              <a:t>selbst</a:t>
            </a:r>
            <a:r>
              <a:rPr lang="en-GB" dirty="0"/>
              <a:t> </a:t>
            </a:r>
            <a:r>
              <a:rPr lang="en-GB" dirty="0" err="1"/>
              <a:t>helfen</a:t>
            </a:r>
            <a:r>
              <a:rPr lang="en-GB" dirty="0"/>
              <a:t> </a:t>
            </a:r>
            <a:r>
              <a:rPr lang="en-GB" dirty="0" err="1"/>
              <a:t>kann</a:t>
            </a:r>
            <a:r>
              <a:rPr lang="en-GB" dirty="0"/>
              <a:t>, und sei es </a:t>
            </a:r>
            <a:r>
              <a:rPr lang="en-GB" dirty="0" err="1"/>
              <a:t>auch</a:t>
            </a:r>
            <a:r>
              <a:rPr lang="en-GB" dirty="0"/>
              <a:t> </a:t>
            </a:r>
            <a:r>
              <a:rPr lang="en-GB" dirty="0" err="1"/>
              <a:t>nur</a:t>
            </a:r>
            <a:r>
              <a:rPr lang="en-GB" dirty="0"/>
              <a:t> in </a:t>
            </a:r>
            <a:r>
              <a:rPr lang="en-GB" dirty="0" err="1"/>
              <a:t>kleinen</a:t>
            </a:r>
            <a:r>
              <a:rPr lang="en-GB" dirty="0"/>
              <a:t> </a:t>
            </a:r>
            <a:r>
              <a:rPr lang="en-GB" dirty="0" err="1"/>
              <a:t>Dingen</a:t>
            </a:r>
            <a:r>
              <a:rPr lang="en-GB" dirty="0"/>
              <a:t>, </a:t>
            </a:r>
            <a:r>
              <a:rPr lang="en-GB" dirty="0" err="1"/>
              <a:t>kann</a:t>
            </a:r>
            <a:r>
              <a:rPr lang="en-GB" dirty="0"/>
              <a:t> </a:t>
            </a:r>
            <a:r>
              <a:rPr lang="en-GB" dirty="0" err="1"/>
              <a:t>ihnen</a:t>
            </a:r>
            <a:r>
              <a:rPr lang="en-GB" dirty="0"/>
              <a:t> </a:t>
            </a:r>
            <a:r>
              <a:rPr lang="en-GB" dirty="0" err="1"/>
              <a:t>helfen</a:t>
            </a:r>
            <a:r>
              <a:rPr lang="en-GB" dirty="0"/>
              <a:t>, die Situation </a:t>
            </a:r>
            <a:r>
              <a:rPr lang="en-GB" dirty="0" err="1"/>
              <a:t>zu</a:t>
            </a:r>
            <a:r>
              <a:rPr lang="en-GB" dirty="0"/>
              <a:t> </a:t>
            </a:r>
            <a:r>
              <a:rPr lang="en-GB" dirty="0" err="1"/>
              <a:t>bewältigen</a:t>
            </a:r>
            <a:r>
              <a:rPr lang="en-GB" dirty="0"/>
              <a:t>. </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sp>
        <p:nvSpPr>
          <p:cNvPr id="13" name="TextBox 12">
            <a:extLst>
              <a:ext uri="{FF2B5EF4-FFF2-40B4-BE49-F238E27FC236}">
                <a16:creationId xmlns:a16="http://schemas.microsoft.com/office/drawing/2014/main" id="{271A71B3-5B07-064E-9272-85B2B21611BD}"/>
              </a:ext>
            </a:extLst>
          </p:cNvPr>
          <p:cNvSpPr txBox="1"/>
          <p:nvPr/>
        </p:nvSpPr>
        <p:spPr>
          <a:xfrm>
            <a:off x="9725057" y="2642890"/>
            <a:ext cx="1890346" cy="1754326"/>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darüber</a:t>
            </a:r>
            <a:r>
              <a:rPr lang="en-GB" dirty="0"/>
              <a:t>, </a:t>
            </a:r>
            <a:r>
              <a:rPr lang="en-GB" dirty="0" err="1"/>
              <a:t>warum</a:t>
            </a:r>
            <a:r>
              <a:rPr lang="en-GB" dirty="0"/>
              <a:t> </a:t>
            </a:r>
            <a:r>
              <a:rPr lang="en-GB" dirty="0" err="1"/>
              <a:t>Selbstfürsorge</a:t>
            </a:r>
            <a:r>
              <a:rPr lang="en-GB" dirty="0"/>
              <a:t> </a:t>
            </a:r>
            <a:r>
              <a:rPr lang="en-GB" dirty="0" err="1"/>
              <a:t>wichtig</a:t>
            </a:r>
            <a:r>
              <a:rPr lang="en-GB" dirty="0"/>
              <a:t> </a:t>
            </a:r>
            <a:r>
              <a:rPr lang="en-GB" dirty="0" err="1"/>
              <a:t>ist</a:t>
            </a:r>
            <a:endParaRPr lang="en-GB" dirty="0"/>
          </a:p>
        </p:txBody>
      </p:sp>
      <p:pic>
        <p:nvPicPr>
          <p:cNvPr id="5" name="selfcare 1.5">
            <a:hlinkClick r:id="" action="ppaction://media"/>
            <a:extLst>
              <a:ext uri="{FF2B5EF4-FFF2-40B4-BE49-F238E27FC236}">
                <a16:creationId xmlns:a16="http://schemas.microsoft.com/office/drawing/2014/main" id="{EF710482-6EA4-4510-93B5-B609B8BFCCC4}"/>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791802" y="4561025"/>
            <a:ext cx="487363" cy="487363"/>
          </a:xfrm>
          <a:prstGeom prst="ellipse">
            <a:avLst/>
          </a:prstGeom>
          <a:ln>
            <a:noFill/>
          </a:ln>
          <a:effectLst>
            <a:softEdge rad="112500"/>
          </a:effectLst>
        </p:spPr>
      </p:pic>
    </p:spTree>
    <p:extLst>
      <p:ext uri="{BB962C8B-B14F-4D97-AF65-F5344CB8AC3E}">
        <p14:creationId xmlns:p14="http://schemas.microsoft.com/office/powerpoint/2010/main" val="114869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1998</TotalTime>
  <Words>411</Words>
  <Application>Microsoft Office PowerPoint</Application>
  <PresentationFormat>Widescreen</PresentationFormat>
  <Paragraphs>10</Paragraphs>
  <Slides>6</Slides>
  <Notes>0</Notes>
  <HiddenSlides>0</HiddenSlides>
  <MMClips>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28</cp:revision>
  <dcterms:created xsi:type="dcterms:W3CDTF">2020-10-05T11:11:44Z</dcterms:created>
  <dcterms:modified xsi:type="dcterms:W3CDTF">2022-03-16T11:46:52Z</dcterms:modified>
</cp:coreProperties>
</file>